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notesMasterIdLst>
    <p:notesMasterId r:id="rId48"/>
  </p:notesMasterIdLst>
  <p:handoutMasterIdLst>
    <p:handoutMasterId r:id="rId49"/>
  </p:handoutMasterIdLst>
  <p:sldIdLst>
    <p:sldId id="483" r:id="rId5"/>
    <p:sldId id="490" r:id="rId6"/>
    <p:sldId id="1949" r:id="rId7"/>
    <p:sldId id="1950" r:id="rId8"/>
    <p:sldId id="1953" r:id="rId9"/>
    <p:sldId id="1954" r:id="rId10"/>
    <p:sldId id="1955" r:id="rId11"/>
    <p:sldId id="1956" r:id="rId12"/>
    <p:sldId id="1957" r:id="rId13"/>
    <p:sldId id="1960" r:id="rId14"/>
    <p:sldId id="1980" r:id="rId15"/>
    <p:sldId id="1984" r:id="rId16"/>
    <p:sldId id="1981" r:id="rId17"/>
    <p:sldId id="1983" r:id="rId18"/>
    <p:sldId id="1982" r:id="rId19"/>
    <p:sldId id="681" r:id="rId20"/>
    <p:sldId id="1966" r:id="rId21"/>
    <p:sldId id="1973" r:id="rId22"/>
    <p:sldId id="1986" r:id="rId23"/>
    <p:sldId id="1987" r:id="rId24"/>
    <p:sldId id="1985" r:id="rId25"/>
    <p:sldId id="1988" r:id="rId26"/>
    <p:sldId id="1989" r:id="rId27"/>
    <p:sldId id="1990" r:id="rId28"/>
    <p:sldId id="1974" r:id="rId29"/>
    <p:sldId id="1975" r:id="rId30"/>
    <p:sldId id="1977" r:id="rId31"/>
    <p:sldId id="1978" r:id="rId32"/>
    <p:sldId id="1979" r:id="rId33"/>
    <p:sldId id="1964" r:id="rId34"/>
    <p:sldId id="1963" r:id="rId35"/>
    <p:sldId id="1965" r:id="rId36"/>
    <p:sldId id="712" r:id="rId37"/>
    <p:sldId id="1961" r:id="rId38"/>
    <p:sldId id="1962" r:id="rId39"/>
    <p:sldId id="1951" r:id="rId40"/>
    <p:sldId id="1967" r:id="rId41"/>
    <p:sldId id="1969" r:id="rId42"/>
    <p:sldId id="1952" r:id="rId43"/>
    <p:sldId id="1970" r:id="rId44"/>
    <p:sldId id="1971" r:id="rId45"/>
    <p:sldId id="1972" r:id="rId46"/>
    <p:sldId id="463" r:id="rId47"/>
  </p:sldIdLst>
  <p:sldSz cx="9144000" cy="6858000" type="screen4x3"/>
  <p:notesSz cx="6807200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pos="5420" userDrawn="1">
          <p15:clr>
            <a:srgbClr val="A4A3A4"/>
          </p15:clr>
        </p15:guide>
        <p15:guide id="6" pos="5579" userDrawn="1">
          <p15:clr>
            <a:srgbClr val="A4A3A4"/>
          </p15:clr>
        </p15:guide>
        <p15:guide id="7" orient="horz" pos="754" userDrawn="1">
          <p15:clr>
            <a:srgbClr val="A4A3A4"/>
          </p15:clr>
        </p15:guide>
        <p15:guide id="8" orient="horz" pos="40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00"/>
    <a:srgbClr val="1E1E1E"/>
    <a:srgbClr val="7D7D7D"/>
    <a:srgbClr val="7F7F7F"/>
    <a:srgbClr val="1F497D"/>
    <a:srgbClr val="FF5757"/>
    <a:srgbClr val="45C8FD"/>
    <a:srgbClr val="59CEFD"/>
    <a:srgbClr val="77D7FD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DFBFD-FFE1-4061-A1CB-C6EF88C88755}" v="60" dt="2022-03-25T01:57:34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5" autoAdjust="0"/>
    <p:restoredTop sz="95494" autoAdjust="0"/>
  </p:normalViewPr>
  <p:slideViewPr>
    <p:cSldViewPr>
      <p:cViewPr varScale="1">
        <p:scale>
          <a:sx n="110" d="100"/>
          <a:sy n="110" d="100"/>
        </p:scale>
        <p:origin x="3618" y="114"/>
      </p:cViewPr>
      <p:guideLst>
        <p:guide orient="horz" pos="232"/>
        <p:guide pos="2880"/>
        <p:guide orient="horz" pos="527"/>
        <p:guide pos="340"/>
        <p:guide pos="5420"/>
        <p:guide pos="5579"/>
        <p:guide orient="horz" pos="754"/>
        <p:guide orient="horz" pos="40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274" y="34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한솔" userId="bc4c7191-4eb4-4d94-8179-444bdc1cb159" providerId="ADAL" clId="{106DFBFD-FFE1-4061-A1CB-C6EF88C88755}"/>
    <pc:docChg chg="undo custSel addSld delSld modSld">
      <pc:chgData name="박한솔" userId="bc4c7191-4eb4-4d94-8179-444bdc1cb159" providerId="ADAL" clId="{106DFBFD-FFE1-4061-A1CB-C6EF88C88755}" dt="2022-03-25T01:57:51.967" v="297" actId="1037"/>
      <pc:docMkLst>
        <pc:docMk/>
      </pc:docMkLst>
      <pc:sldChg chg="addSp delSp modSp mod">
        <pc:chgData name="박한솔" userId="bc4c7191-4eb4-4d94-8179-444bdc1cb159" providerId="ADAL" clId="{106DFBFD-FFE1-4061-A1CB-C6EF88C88755}" dt="2022-03-25T01:57:51.967" v="297" actId="1037"/>
        <pc:sldMkLst>
          <pc:docMk/>
          <pc:sldMk cId="2547064153" sldId="1975"/>
        </pc:sldMkLst>
        <pc:spChg chg="add mod">
          <ac:chgData name="박한솔" userId="bc4c7191-4eb4-4d94-8179-444bdc1cb159" providerId="ADAL" clId="{106DFBFD-FFE1-4061-A1CB-C6EF88C88755}" dt="2022-03-25T01:57:51.967" v="297" actId="1037"/>
          <ac:spMkLst>
            <pc:docMk/>
            <pc:sldMk cId="2547064153" sldId="1975"/>
            <ac:spMk id="2" creationId="{26701DB0-AA4C-47CC-B056-63FBAB750865}"/>
          </ac:spMkLst>
        </pc:spChg>
        <pc:spChg chg="mod">
          <ac:chgData name="박한솔" userId="bc4c7191-4eb4-4d94-8179-444bdc1cb159" providerId="ADAL" clId="{106DFBFD-FFE1-4061-A1CB-C6EF88C88755}" dt="2022-03-25T01:57:38.822" v="290" actId="1076"/>
          <ac:spMkLst>
            <pc:docMk/>
            <pc:sldMk cId="2547064153" sldId="1975"/>
            <ac:spMk id="9" creationId="{75EC6873-4B4F-41E7-8128-41B1EBBD7CFD}"/>
          </ac:spMkLst>
        </pc:spChg>
        <pc:spChg chg="mod">
          <ac:chgData name="박한솔" userId="bc4c7191-4eb4-4d94-8179-444bdc1cb159" providerId="ADAL" clId="{106DFBFD-FFE1-4061-A1CB-C6EF88C88755}" dt="2022-03-25T01:57:32.727" v="288" actId="1076"/>
          <ac:spMkLst>
            <pc:docMk/>
            <pc:sldMk cId="2547064153" sldId="1975"/>
            <ac:spMk id="11" creationId="{170684B3-5C53-4D08-B8C5-AF78E702D6D1}"/>
          </ac:spMkLst>
        </pc:spChg>
        <pc:picChg chg="del">
          <ac:chgData name="박한솔" userId="bc4c7191-4eb4-4d94-8179-444bdc1cb159" providerId="ADAL" clId="{106DFBFD-FFE1-4061-A1CB-C6EF88C88755}" dt="2022-03-25T01:57:11.515" v="280" actId="478"/>
          <ac:picMkLst>
            <pc:docMk/>
            <pc:sldMk cId="2547064153" sldId="1975"/>
            <ac:picMk id="12" creationId="{353E6C05-F2B3-4FDC-879B-618D9B7BE992}"/>
          </ac:picMkLst>
        </pc:picChg>
        <pc:picChg chg="add mod">
          <ac:chgData name="박한솔" userId="bc4c7191-4eb4-4d94-8179-444bdc1cb159" providerId="ADAL" clId="{106DFBFD-FFE1-4061-A1CB-C6EF88C88755}" dt="2022-03-25T01:57:34.807" v="289" actId="1076"/>
          <ac:picMkLst>
            <pc:docMk/>
            <pc:sldMk cId="2547064153" sldId="1975"/>
            <ac:picMk id="3074" creationId="{6F4FF0C1-AA09-445B-9250-DB9AF5982DB3}"/>
          </ac:picMkLst>
        </pc:picChg>
      </pc:sldChg>
      <pc:sldChg chg="addSp delSp mod">
        <pc:chgData name="박한솔" userId="bc4c7191-4eb4-4d94-8179-444bdc1cb159" providerId="ADAL" clId="{106DFBFD-FFE1-4061-A1CB-C6EF88C88755}" dt="2022-03-25T01:40:28.082" v="1" actId="22"/>
        <pc:sldMkLst>
          <pc:docMk/>
          <pc:sldMk cId="2536487449" sldId="1985"/>
        </pc:sldMkLst>
        <pc:picChg chg="add del">
          <ac:chgData name="박한솔" userId="bc4c7191-4eb4-4d94-8179-444bdc1cb159" providerId="ADAL" clId="{106DFBFD-FFE1-4061-A1CB-C6EF88C88755}" dt="2022-03-25T01:40:28.082" v="1" actId="22"/>
          <ac:picMkLst>
            <pc:docMk/>
            <pc:sldMk cId="2536487449" sldId="1985"/>
            <ac:picMk id="4" creationId="{4F72CE79-9041-43B6-9294-2163C8344C87}"/>
          </ac:picMkLst>
        </pc:picChg>
      </pc:sldChg>
      <pc:sldChg chg="modSp add mod">
        <pc:chgData name="박한솔" userId="bc4c7191-4eb4-4d94-8179-444bdc1cb159" providerId="ADAL" clId="{106DFBFD-FFE1-4061-A1CB-C6EF88C88755}" dt="2022-03-25T01:40:50.661" v="19" actId="20577"/>
        <pc:sldMkLst>
          <pc:docMk/>
          <pc:sldMk cId="603096198" sldId="1988"/>
        </pc:sldMkLst>
        <pc:spChg chg="mod">
          <ac:chgData name="박한솔" userId="bc4c7191-4eb4-4d94-8179-444bdc1cb159" providerId="ADAL" clId="{106DFBFD-FFE1-4061-A1CB-C6EF88C88755}" dt="2022-03-25T01:40:50.661" v="19" actId="20577"/>
          <ac:spMkLst>
            <pc:docMk/>
            <pc:sldMk cId="603096198" sldId="1988"/>
            <ac:spMk id="16" creationId="{1CCD52F5-3D92-43C8-9C24-ED5D7CC0E021}"/>
          </ac:spMkLst>
        </pc:spChg>
      </pc:sldChg>
      <pc:sldChg chg="addSp delSp modSp add mod">
        <pc:chgData name="박한솔" userId="bc4c7191-4eb4-4d94-8179-444bdc1cb159" providerId="ADAL" clId="{106DFBFD-FFE1-4061-A1CB-C6EF88C88755}" dt="2022-03-25T01:53:32.739" v="79" actId="1076"/>
        <pc:sldMkLst>
          <pc:docMk/>
          <pc:sldMk cId="2142761528" sldId="1989"/>
        </pc:sldMkLst>
        <pc:spChg chg="add mod">
          <ac:chgData name="박한솔" userId="bc4c7191-4eb4-4d94-8179-444bdc1cb159" providerId="ADAL" clId="{106DFBFD-FFE1-4061-A1CB-C6EF88C88755}" dt="2022-03-25T01:53:10.235" v="71" actId="1582"/>
          <ac:spMkLst>
            <pc:docMk/>
            <pc:sldMk cId="2142761528" sldId="1989"/>
            <ac:spMk id="2" creationId="{ECA6F8FA-E63E-4A76-831E-8271BBB0EE24}"/>
          </ac:spMkLst>
        </pc:spChg>
        <pc:spChg chg="del mod">
          <ac:chgData name="박한솔" userId="bc4c7191-4eb4-4d94-8179-444bdc1cb159" providerId="ADAL" clId="{106DFBFD-FFE1-4061-A1CB-C6EF88C88755}" dt="2022-03-25T01:52:33.411" v="54" actId="478"/>
          <ac:spMkLst>
            <pc:docMk/>
            <pc:sldMk cId="2142761528" sldId="1989"/>
            <ac:spMk id="8" creationId="{39CE0750-D7DB-4952-870E-D368AFBBFF71}"/>
          </ac:spMkLst>
        </pc:spChg>
        <pc:spChg chg="mod">
          <ac:chgData name="박한솔" userId="bc4c7191-4eb4-4d94-8179-444bdc1cb159" providerId="ADAL" clId="{106DFBFD-FFE1-4061-A1CB-C6EF88C88755}" dt="2022-03-25T01:52:18.382" v="50" actId="1076"/>
          <ac:spMkLst>
            <pc:docMk/>
            <pc:sldMk cId="2142761528" sldId="1989"/>
            <ac:spMk id="9" creationId="{75EC6873-4B4F-41E7-8128-41B1EBBD7CFD}"/>
          </ac:spMkLst>
        </pc:spChg>
        <pc:spChg chg="mod ord">
          <ac:chgData name="박한솔" userId="bc4c7191-4eb4-4d94-8179-444bdc1cb159" providerId="ADAL" clId="{106DFBFD-FFE1-4061-A1CB-C6EF88C88755}" dt="2022-03-25T01:53:19.355" v="73" actId="1076"/>
          <ac:spMkLst>
            <pc:docMk/>
            <pc:sldMk cId="2142761528" sldId="1989"/>
            <ac:spMk id="10" creationId="{B420DF5B-44C7-430D-8D9B-3978757D2636}"/>
          </ac:spMkLst>
        </pc:spChg>
        <pc:spChg chg="mod">
          <ac:chgData name="박한솔" userId="bc4c7191-4eb4-4d94-8179-444bdc1cb159" providerId="ADAL" clId="{106DFBFD-FFE1-4061-A1CB-C6EF88C88755}" dt="2022-03-25T01:53:32.739" v="79" actId="1076"/>
          <ac:spMkLst>
            <pc:docMk/>
            <pc:sldMk cId="2142761528" sldId="1989"/>
            <ac:spMk id="11" creationId="{170684B3-5C53-4D08-B8C5-AF78E702D6D1}"/>
          </ac:spMkLst>
        </pc:spChg>
        <pc:spChg chg="add mod">
          <ac:chgData name="박한솔" userId="bc4c7191-4eb4-4d94-8179-444bdc1cb159" providerId="ADAL" clId="{106DFBFD-FFE1-4061-A1CB-C6EF88C88755}" dt="2022-03-25T01:53:24.670" v="77" actId="1037"/>
          <ac:spMkLst>
            <pc:docMk/>
            <pc:sldMk cId="2142761528" sldId="1989"/>
            <ac:spMk id="13" creationId="{056224BE-46A5-436F-A7D4-0243B9C4E944}"/>
          </ac:spMkLst>
        </pc:spChg>
        <pc:picChg chg="del">
          <ac:chgData name="박한솔" userId="bc4c7191-4eb4-4d94-8179-444bdc1cb159" providerId="ADAL" clId="{106DFBFD-FFE1-4061-A1CB-C6EF88C88755}" dt="2022-03-25T01:52:05.229" v="44" actId="478"/>
          <ac:picMkLst>
            <pc:docMk/>
            <pc:sldMk cId="2142761528" sldId="1989"/>
            <ac:picMk id="3" creationId="{954A2B30-220C-4B40-94E4-FCB9D5E83D79}"/>
          </ac:picMkLst>
        </pc:picChg>
        <pc:picChg chg="del mod">
          <ac:chgData name="박한솔" userId="bc4c7191-4eb4-4d94-8179-444bdc1cb159" providerId="ADAL" clId="{106DFBFD-FFE1-4061-A1CB-C6EF88C88755}" dt="2022-03-25T01:52:35.221" v="55" actId="478"/>
          <ac:picMkLst>
            <pc:docMk/>
            <pc:sldMk cId="2142761528" sldId="1989"/>
            <ac:picMk id="5" creationId="{E7A8B1E5-7679-4410-A326-0E3A9B4C1AD2}"/>
          </ac:picMkLst>
        </pc:picChg>
        <pc:picChg chg="add mod">
          <ac:chgData name="박한솔" userId="bc4c7191-4eb4-4d94-8179-444bdc1cb159" providerId="ADAL" clId="{106DFBFD-FFE1-4061-A1CB-C6EF88C88755}" dt="2022-03-25T01:52:14.629" v="49" actId="208"/>
          <ac:picMkLst>
            <pc:docMk/>
            <pc:sldMk cId="2142761528" sldId="1989"/>
            <ac:picMk id="1026" creationId="{D74D304E-A703-4664-8761-BBDC6F415672}"/>
          </ac:picMkLst>
        </pc:picChg>
        <pc:picChg chg="add mod">
          <ac:chgData name="박한솔" userId="bc4c7191-4eb4-4d94-8179-444bdc1cb159" providerId="ADAL" clId="{106DFBFD-FFE1-4061-A1CB-C6EF88C88755}" dt="2022-03-25T01:52:51.900" v="64" actId="1076"/>
          <ac:picMkLst>
            <pc:docMk/>
            <pc:sldMk cId="2142761528" sldId="1989"/>
            <ac:picMk id="1028" creationId="{B5E9FF24-AD0F-4E2A-A461-BAF9675AC2D4}"/>
          </ac:picMkLst>
        </pc:picChg>
      </pc:sldChg>
      <pc:sldChg chg="delSp add del mod">
        <pc:chgData name="박한솔" userId="bc4c7191-4eb4-4d94-8179-444bdc1cb159" providerId="ADAL" clId="{106DFBFD-FFE1-4061-A1CB-C6EF88C88755}" dt="2022-03-25T01:44:14.247" v="24" actId="47"/>
        <pc:sldMkLst>
          <pc:docMk/>
          <pc:sldMk cId="3794528095" sldId="1989"/>
        </pc:sldMkLst>
        <pc:spChg chg="del">
          <ac:chgData name="박한솔" userId="bc4c7191-4eb4-4d94-8179-444bdc1cb159" providerId="ADAL" clId="{106DFBFD-FFE1-4061-A1CB-C6EF88C88755}" dt="2022-03-25T01:44:11.050" v="22" actId="478"/>
          <ac:spMkLst>
            <pc:docMk/>
            <pc:sldMk cId="3794528095" sldId="1989"/>
            <ac:spMk id="18" creationId="{B0BB2762-CC5B-42E7-9DDE-B68F92D010D8}"/>
          </ac:spMkLst>
        </pc:spChg>
        <pc:picChg chg="del">
          <ac:chgData name="박한솔" userId="bc4c7191-4eb4-4d94-8179-444bdc1cb159" providerId="ADAL" clId="{106DFBFD-FFE1-4061-A1CB-C6EF88C88755}" dt="2022-03-25T01:44:09.492" v="21" actId="478"/>
          <ac:picMkLst>
            <pc:docMk/>
            <pc:sldMk cId="3794528095" sldId="1989"/>
            <ac:picMk id="3" creationId="{8D9DBAE8-C72B-4D28-9723-1F21B72F986B}"/>
          </ac:picMkLst>
        </pc:picChg>
        <pc:picChg chg="del">
          <ac:chgData name="박한솔" userId="bc4c7191-4eb4-4d94-8179-444bdc1cb159" providerId="ADAL" clId="{106DFBFD-FFE1-4061-A1CB-C6EF88C88755}" dt="2022-03-25T01:44:11.442" v="23" actId="478"/>
          <ac:picMkLst>
            <pc:docMk/>
            <pc:sldMk cId="3794528095" sldId="1989"/>
            <ac:picMk id="12" creationId="{F18E2240-F22A-4FA9-B884-F310522696A4}"/>
          </ac:picMkLst>
        </pc:picChg>
      </pc:sldChg>
      <pc:sldChg chg="addSp delSp modSp add mod">
        <pc:chgData name="박한솔" userId="bc4c7191-4eb4-4d94-8179-444bdc1cb159" providerId="ADAL" clId="{106DFBFD-FFE1-4061-A1CB-C6EF88C88755}" dt="2022-03-25T01:57:04.293" v="279" actId="14100"/>
        <pc:sldMkLst>
          <pc:docMk/>
          <pc:sldMk cId="3553005062" sldId="1990"/>
        </pc:sldMkLst>
        <pc:spChg chg="del">
          <ac:chgData name="박한솔" userId="bc4c7191-4eb4-4d94-8179-444bdc1cb159" providerId="ADAL" clId="{106DFBFD-FFE1-4061-A1CB-C6EF88C88755}" dt="2022-03-25T01:53:44.281" v="83" actId="478"/>
          <ac:spMkLst>
            <pc:docMk/>
            <pc:sldMk cId="3553005062" sldId="1990"/>
            <ac:spMk id="2" creationId="{6A4F6F28-88B8-4B7A-9B43-04A034C99D68}"/>
          </ac:spMkLst>
        </pc:spChg>
        <pc:spChg chg="add mod">
          <ac:chgData name="박한솔" userId="bc4c7191-4eb4-4d94-8179-444bdc1cb159" providerId="ADAL" clId="{106DFBFD-FFE1-4061-A1CB-C6EF88C88755}" dt="2022-03-25T01:54:50.575" v="112" actId="1038"/>
          <ac:spMkLst>
            <pc:docMk/>
            <pc:sldMk cId="3553005062" sldId="1990"/>
            <ac:spMk id="3" creationId="{C7CE89EE-E47A-4748-8416-EADA81ECB0AA}"/>
          </ac:spMkLst>
        </pc:spChg>
        <pc:spChg chg="mod">
          <ac:chgData name="박한솔" userId="bc4c7191-4eb4-4d94-8179-444bdc1cb159" providerId="ADAL" clId="{106DFBFD-FFE1-4061-A1CB-C6EF88C88755}" dt="2022-03-25T01:57:04.293" v="279" actId="14100"/>
          <ac:spMkLst>
            <pc:docMk/>
            <pc:sldMk cId="3553005062" sldId="1990"/>
            <ac:spMk id="11" creationId="{170684B3-5C53-4D08-B8C5-AF78E702D6D1}"/>
          </ac:spMkLst>
        </pc:spChg>
        <pc:spChg chg="add mod">
          <ac:chgData name="박한솔" userId="bc4c7191-4eb4-4d94-8179-444bdc1cb159" providerId="ADAL" clId="{106DFBFD-FFE1-4061-A1CB-C6EF88C88755}" dt="2022-03-25T01:55:51.022" v="128" actId="1076"/>
          <ac:spMkLst>
            <pc:docMk/>
            <pc:sldMk cId="3553005062" sldId="1990"/>
            <ac:spMk id="13" creationId="{F5F149A6-0BCA-4491-A480-70DC6B5E9F4E}"/>
          </ac:spMkLst>
        </pc:spChg>
        <pc:spChg chg="mod">
          <ac:chgData name="박한솔" userId="bc4c7191-4eb4-4d94-8179-444bdc1cb159" providerId="ADAL" clId="{106DFBFD-FFE1-4061-A1CB-C6EF88C88755}" dt="2022-03-25T01:55:27.210" v="115" actId="1076"/>
          <ac:spMkLst>
            <pc:docMk/>
            <pc:sldMk cId="3553005062" sldId="1990"/>
            <ac:spMk id="14" creationId="{EFAF3000-6E75-4B0B-9D15-8819621E09C7}"/>
          </ac:spMkLst>
        </pc:spChg>
        <pc:spChg chg="mod">
          <ac:chgData name="박한솔" userId="bc4c7191-4eb4-4d94-8179-444bdc1cb159" providerId="ADAL" clId="{106DFBFD-FFE1-4061-A1CB-C6EF88C88755}" dt="2022-03-25T01:56:48.684" v="259" actId="1076"/>
          <ac:spMkLst>
            <pc:docMk/>
            <pc:sldMk cId="3553005062" sldId="1990"/>
            <ac:spMk id="15" creationId="{2F7377C5-4142-49BE-A6CA-7E39D09178E8}"/>
          </ac:spMkLst>
        </pc:spChg>
        <pc:spChg chg="mod">
          <ac:chgData name="박한솔" userId="bc4c7191-4eb4-4d94-8179-444bdc1cb159" providerId="ADAL" clId="{106DFBFD-FFE1-4061-A1CB-C6EF88C88755}" dt="2022-03-25T01:56:51.024" v="260" actId="1076"/>
          <ac:spMkLst>
            <pc:docMk/>
            <pc:sldMk cId="3553005062" sldId="1990"/>
            <ac:spMk id="16" creationId="{DA4A4AF9-3583-457F-B0E2-5D957D4E7077}"/>
          </ac:spMkLst>
        </pc:spChg>
        <pc:spChg chg="add mod">
          <ac:chgData name="박한솔" userId="bc4c7191-4eb4-4d94-8179-444bdc1cb159" providerId="ADAL" clId="{106DFBFD-FFE1-4061-A1CB-C6EF88C88755}" dt="2022-03-25T01:55:47.959" v="127" actId="1036"/>
          <ac:spMkLst>
            <pc:docMk/>
            <pc:sldMk cId="3553005062" sldId="1990"/>
            <ac:spMk id="17" creationId="{89DEDC65-B91C-4615-89FE-D4D465E8CE65}"/>
          </ac:spMkLst>
        </pc:spChg>
        <pc:picChg chg="del">
          <ac:chgData name="박한솔" userId="bc4c7191-4eb4-4d94-8179-444bdc1cb159" providerId="ADAL" clId="{106DFBFD-FFE1-4061-A1CB-C6EF88C88755}" dt="2022-03-25T01:53:41.465" v="80" actId="478"/>
          <ac:picMkLst>
            <pc:docMk/>
            <pc:sldMk cId="3553005062" sldId="1990"/>
            <ac:picMk id="4" creationId="{CF3CA831-E9F9-4E44-9CF4-2B67947A639E}"/>
          </ac:picMkLst>
        </pc:picChg>
        <pc:picChg chg="add del mod">
          <ac:chgData name="박한솔" userId="bc4c7191-4eb4-4d94-8179-444bdc1cb159" providerId="ADAL" clId="{106DFBFD-FFE1-4061-A1CB-C6EF88C88755}" dt="2022-03-25T01:56:39.138" v="253" actId="478"/>
          <ac:picMkLst>
            <pc:docMk/>
            <pc:sldMk cId="3553005062" sldId="1990"/>
            <ac:picMk id="2050" creationId="{E3FA6905-627F-46E5-B885-E2FE91C11465}"/>
          </ac:picMkLst>
        </pc:picChg>
        <pc:picChg chg="add mod">
          <ac:chgData name="박한솔" userId="bc4c7191-4eb4-4d94-8179-444bdc1cb159" providerId="ADAL" clId="{106DFBFD-FFE1-4061-A1CB-C6EF88C88755}" dt="2022-03-25T01:54:23.883" v="100" actId="1076"/>
          <ac:picMkLst>
            <pc:docMk/>
            <pc:sldMk cId="3553005062" sldId="1990"/>
            <ac:picMk id="2052" creationId="{EDF514FA-FFAF-43D6-9E31-63DCB3763D82}"/>
          </ac:picMkLst>
        </pc:picChg>
        <pc:picChg chg="add mod">
          <ac:chgData name="박한솔" userId="bc4c7191-4eb4-4d94-8179-444bdc1cb159" providerId="ADAL" clId="{106DFBFD-FFE1-4061-A1CB-C6EF88C88755}" dt="2022-03-25T01:56:45.465" v="258" actId="1076"/>
          <ac:picMkLst>
            <pc:docMk/>
            <pc:sldMk cId="3553005062" sldId="1990"/>
            <ac:picMk id="2054" creationId="{8280FA77-0553-4441-9DCC-A78DD0F9C76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E8BC2E28-88B1-4881-AB85-E2B61A1275C9}" type="datetimeFigureOut">
              <a:rPr lang="ko-KR" altLang="en-US" smtClean="0"/>
              <a:pPr/>
              <a:t>2022-03-25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026979AA-BB73-4EFC-8F73-7CC913DD62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3223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FBD378C-B0C7-4EAB-AF91-494A60952E04}" type="datetimeFigureOut">
              <a:rPr lang="ko-KR" altLang="en-US"/>
              <a:pPr>
                <a:defRPr/>
              </a:pPr>
              <a:t>2022-03-25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887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559" tIns="45779" rIns="91559" bIns="45779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A6589DA-AC5D-4C39-ABD3-D15DC426D98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944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39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64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248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889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535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264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8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609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760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053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54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905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09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043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342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84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029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091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386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09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356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090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012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1244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162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577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006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81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585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5127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811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626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077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303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5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725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977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2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80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39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>
            <a:extLst>
              <a:ext uri="{FF2B5EF4-FFF2-40B4-BE49-F238E27FC236}">
                <a16:creationId xmlns:a16="http://schemas.microsoft.com/office/drawing/2014/main" id="{2CE3448C-1CDF-4110-944D-5019A9C95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46" y="6021292"/>
            <a:ext cx="1293778" cy="535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04E457-3CB7-421E-BCCC-679E9147A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46" y="6173692"/>
            <a:ext cx="1293778" cy="53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039721A-70D9-4173-BF43-36CC4B3DBA41}"/>
              </a:ext>
            </a:extLst>
          </p:cNvPr>
          <p:cNvCxnSpPr>
            <a:cxnSpLocks/>
          </p:cNvCxnSpPr>
          <p:nvPr userDrawn="1"/>
        </p:nvCxnSpPr>
        <p:spPr>
          <a:xfrm>
            <a:off x="0" y="6858000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9BEAAD-1C4E-4708-B49C-87DAE0CF6965}"/>
              </a:ext>
            </a:extLst>
          </p:cNvPr>
          <p:cNvGrpSpPr/>
          <p:nvPr userDrawn="1"/>
        </p:nvGrpSpPr>
        <p:grpSpPr>
          <a:xfrm>
            <a:off x="-8102" y="944724"/>
            <a:ext cx="9152102" cy="45719"/>
            <a:chOff x="-8102" y="1079025"/>
            <a:chExt cx="9152102" cy="45719"/>
          </a:xfrm>
        </p:grpSpPr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A1AA6EA6-D51C-4320-A8AE-DBC9E62C5B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-8102" y="1079025"/>
              <a:ext cx="9152102" cy="0"/>
            </a:xfrm>
            <a:prstGeom prst="line">
              <a:avLst/>
            </a:prstGeom>
            <a:noFill/>
            <a:ln w="5715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Line 14">
              <a:extLst>
                <a:ext uri="{FF2B5EF4-FFF2-40B4-BE49-F238E27FC236}">
                  <a16:creationId xmlns:a16="http://schemas.microsoft.com/office/drawing/2014/main" id="{D7E40C16-A5E7-468D-93AB-9DF4F1025D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-8102" y="1124744"/>
              <a:ext cx="9152102" cy="0"/>
            </a:xfrm>
            <a:prstGeom prst="line">
              <a:avLst/>
            </a:prstGeom>
            <a:noFill/>
            <a:ln w="57150">
              <a:solidFill>
                <a:srgbClr val="ADB9C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85800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9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9" name="Picture 13">
            <a:extLst>
              <a:ext uri="{FF2B5EF4-FFF2-40B4-BE49-F238E27FC236}">
                <a16:creationId xmlns:a16="http://schemas.microsoft.com/office/drawing/2014/main" id="{0EB2C457-8A6E-44C5-96E4-C21BA80016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8404" y="6225319"/>
            <a:ext cx="846379" cy="5172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794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로고없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039721A-70D9-4173-BF43-36CC4B3DBA41}"/>
              </a:ext>
            </a:extLst>
          </p:cNvPr>
          <p:cNvCxnSpPr>
            <a:cxnSpLocks/>
          </p:cNvCxnSpPr>
          <p:nvPr userDrawn="1"/>
        </p:nvCxnSpPr>
        <p:spPr>
          <a:xfrm>
            <a:off x="0" y="6858000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25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_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>
            <a:extLst>
              <a:ext uri="{FF2B5EF4-FFF2-40B4-BE49-F238E27FC236}">
                <a16:creationId xmlns:a16="http://schemas.microsoft.com/office/drawing/2014/main" id="{2CE3448C-1CDF-4110-944D-5019A9C95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46" y="6021292"/>
            <a:ext cx="1293778" cy="535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396508-62A5-4C6E-A9B0-0D3AE08EF414}"/>
              </a:ext>
            </a:extLst>
          </p:cNvPr>
          <p:cNvCxnSpPr>
            <a:cxnSpLocks/>
          </p:cNvCxnSpPr>
          <p:nvPr userDrawn="1"/>
        </p:nvCxnSpPr>
        <p:spPr>
          <a:xfrm>
            <a:off x="0" y="6858000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3">
            <a:extLst>
              <a:ext uri="{FF2B5EF4-FFF2-40B4-BE49-F238E27FC236}">
                <a16:creationId xmlns:a16="http://schemas.microsoft.com/office/drawing/2014/main" id="{0013E6DF-8E6E-49B9-9779-C95F524C7B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8404" y="6225319"/>
            <a:ext cx="846379" cy="5172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83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91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31A475-DC92-4583-AB02-A2CC992033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22289" y="1237904"/>
            <a:ext cx="8095931" cy="323165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cap="all" spc="38" baseline="0">
                <a:solidFill>
                  <a:srgbClr val="C00000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2129341"/>
            <a:ext cx="8115300" cy="404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7927" y="6613476"/>
            <a:ext cx="3234071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00" kern="100" cap="all" spc="38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59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8">
            <a:extLst>
              <a:ext uri="{FF2B5EF4-FFF2-40B4-BE49-F238E27FC236}">
                <a16:creationId xmlns:a16="http://schemas.microsoft.com/office/drawing/2014/main" id="{0634E4B5-8384-42EF-8E2C-F6EB5C9DE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311"/>
            <a:ext cx="7886700" cy="763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920734"/>
            <a:ext cx="8229600" cy="5205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5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7" r:id="rId2"/>
    <p:sldLayoutId id="2147483700" r:id="rId3"/>
    <p:sldLayoutId id="2147483690" r:id="rId4"/>
    <p:sldLayoutId id="2147483701" r:id="rId5"/>
    <p:sldLayoutId id="2147483702" r:id="rId6"/>
    <p:sldLayoutId id="2147483703" r:id="rId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>
              <a:lumMod val="65000"/>
              <a:lumOff val="35000"/>
            </a:schemeClr>
          </a:solidFill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itchFamily="34" charset="0"/>
        <a:buNone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64588" y="1880832"/>
            <a:ext cx="65477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solidFill>
                  <a:srgbClr val="96000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AD </a:t>
            </a:r>
            <a:r>
              <a:rPr lang="ko-KR" altLang="en-US" sz="2800" spc="-300" dirty="0">
                <a:solidFill>
                  <a:srgbClr val="96000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미 전환 사용자</a:t>
            </a:r>
            <a:endParaRPr lang="en-US" altLang="ko-KR" sz="2800" spc="-300" dirty="0">
              <a:solidFill>
                <a:srgbClr val="960000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  <a:cs typeface="Arial" pitchFamily="34" charset="0"/>
            </a:endParaRPr>
          </a:p>
          <a:p>
            <a:r>
              <a:rPr lang="ko-KR" altLang="en-US" sz="4000" b="1" spc="-300" dirty="0">
                <a:solidFill>
                  <a:srgbClr val="96000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인증서 설치 메뉴얼</a:t>
            </a:r>
            <a:endParaRPr lang="en-US" altLang="ko-KR" sz="4000" b="1" spc="-300" dirty="0">
              <a:solidFill>
                <a:srgbClr val="960000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667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Windows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Firefox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2B39A4-EDE8-4AB6-83EC-645CED06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22" y="1916832"/>
            <a:ext cx="4187603" cy="2952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BC8AF0-65C0-4BF3-B9EA-C57A383906A3}"/>
              </a:ext>
            </a:extLst>
          </p:cNvPr>
          <p:cNvSpPr/>
          <p:nvPr/>
        </p:nvSpPr>
        <p:spPr>
          <a:xfrm>
            <a:off x="1899237" y="4283072"/>
            <a:ext cx="684076" cy="234022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DC5BED-08E8-411B-8F2E-F9205C029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700229"/>
            <a:ext cx="3555417" cy="2672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06C948-F3B6-46B9-8CA1-D4E813AE14CA}"/>
              </a:ext>
            </a:extLst>
          </p:cNvPr>
          <p:cNvSpPr/>
          <p:nvPr/>
        </p:nvSpPr>
        <p:spPr>
          <a:xfrm>
            <a:off x="7363378" y="4158079"/>
            <a:ext cx="540060" cy="189022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F30983-8CAC-4016-81E3-45C3299B1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477" y="4473116"/>
            <a:ext cx="3674557" cy="1790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56D31F-98CA-485A-B592-EFF466124053}"/>
              </a:ext>
            </a:extLst>
          </p:cNvPr>
          <p:cNvSpPr/>
          <p:nvPr/>
        </p:nvSpPr>
        <p:spPr>
          <a:xfrm>
            <a:off x="5004048" y="4968748"/>
            <a:ext cx="1980220" cy="440471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9FD76C-F675-4025-A4BF-6E414D525039}"/>
              </a:ext>
            </a:extLst>
          </p:cNvPr>
          <p:cNvSpPr/>
          <p:nvPr/>
        </p:nvSpPr>
        <p:spPr>
          <a:xfrm>
            <a:off x="7416316" y="6002218"/>
            <a:ext cx="540060" cy="180020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10688D1-DC8F-4D14-97EC-EB5B0384DC5D}"/>
              </a:ext>
            </a:extLst>
          </p:cNvPr>
          <p:cNvSpPr/>
          <p:nvPr/>
        </p:nvSpPr>
        <p:spPr>
          <a:xfrm>
            <a:off x="1710701" y="4053585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7165856-53B8-4A41-B69C-BA80E400257E}"/>
              </a:ext>
            </a:extLst>
          </p:cNvPr>
          <p:cNvSpPr/>
          <p:nvPr/>
        </p:nvSpPr>
        <p:spPr>
          <a:xfrm>
            <a:off x="7150495" y="393149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807C6B-685E-4B0A-BF48-852E6EC7BF93}"/>
              </a:ext>
            </a:extLst>
          </p:cNvPr>
          <p:cNvSpPr/>
          <p:nvPr/>
        </p:nvSpPr>
        <p:spPr>
          <a:xfrm>
            <a:off x="7189072" y="5813682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2931E-EB95-407E-96FE-00E99D6CB796}"/>
              </a:ext>
            </a:extLst>
          </p:cNvPr>
          <p:cNvSpPr txBox="1"/>
          <p:nvPr/>
        </p:nvSpPr>
        <p:spPr>
          <a:xfrm>
            <a:off x="830999" y="5261557"/>
            <a:ext cx="5076565" cy="94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1700"/>
              </a:lnSpc>
              <a:buAutoNum type="arabicPeriod" startAt="4"/>
            </a:pP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가져오기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버튼을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  <a:p>
            <a:pPr marL="228600" indent="-228600">
              <a:lnSpc>
                <a:spcPts val="1700"/>
              </a:lnSpc>
              <a:buAutoNum type="arabicPeriod" startAt="4"/>
            </a:pP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인증서 파일을 선택한 다음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열기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  <a:p>
            <a:pPr marL="228600" indent="-228600">
              <a:lnSpc>
                <a:spcPts val="1700"/>
              </a:lnSpc>
              <a:buAutoNum type="arabicPeriod" startAt="4"/>
            </a:pP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 “</a:t>
            </a:r>
            <a:r>
              <a:rPr lang="ko-KR" altLang="en-US" sz="1200" dirty="0" err="1">
                <a:latin typeface="+mn-lt"/>
                <a:ea typeface="LG스마트체2.0 Regular" panose="020B0600000101010101" pitchFamily="50" charset="-127"/>
              </a:rPr>
              <a:t>신뢰된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 인증 기관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항목을 모두 체크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  <a:p>
            <a:pPr marL="228600" indent="-228600">
              <a:lnSpc>
                <a:spcPts val="1700"/>
              </a:lnSpc>
              <a:buAutoNum type="arabicPeriod" startAt="4"/>
            </a:pP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확인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”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 버튼을 클릭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FB437C-15E7-4E1B-83BF-67ADB31593AE}"/>
              </a:ext>
            </a:extLst>
          </p:cNvPr>
          <p:cNvSpPr/>
          <p:nvPr/>
        </p:nvSpPr>
        <p:spPr>
          <a:xfrm>
            <a:off x="4760326" y="482367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64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E30B82C-CCBB-4062-9926-3CDC5A842D46}"/>
              </a:ext>
            </a:extLst>
          </p:cNvPr>
          <p:cNvGrpSpPr/>
          <p:nvPr/>
        </p:nvGrpSpPr>
        <p:grpSpPr>
          <a:xfrm>
            <a:off x="746123" y="1386656"/>
            <a:ext cx="7718275" cy="2304428"/>
            <a:chOff x="746123" y="1386656"/>
            <a:chExt cx="7718275" cy="2304428"/>
          </a:xfrm>
        </p:grpSpPr>
        <p:grpSp>
          <p:nvGrpSpPr>
            <p:cNvPr id="3" name="그룹 2"/>
            <p:cNvGrpSpPr/>
            <p:nvPr/>
          </p:nvGrpSpPr>
          <p:grpSpPr>
            <a:xfrm>
              <a:off x="746123" y="1386656"/>
              <a:ext cx="7651754" cy="1569660"/>
              <a:chOff x="746119" y="1386656"/>
              <a:chExt cx="7651754" cy="156966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46119" y="1386656"/>
                <a:ext cx="24821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spc="-600" dirty="0">
                    <a:solidFill>
                      <a:srgbClr val="960000"/>
                    </a:solidFill>
                    <a:latin typeface="맑은 고딕" panose="020B0503020000020004" pitchFamily="50" charset="-127"/>
                    <a:ea typeface="HY울릉도L" pitchFamily="18" charset="-127"/>
                    <a:cs typeface="Arial" pitchFamily="34" charset="0"/>
                  </a:rPr>
                  <a:t>01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014125" y="1638104"/>
                <a:ext cx="6383748" cy="7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5300"/>
                  </a:lnSpc>
                </a:pPr>
                <a:r>
                  <a:rPr lang="en-US" altLang="ko-KR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Arial" pitchFamily="34" charset="0"/>
                  </a:rPr>
                  <a:t>Windows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55607-BA10-47FD-8E2E-B89AE5438B52}"/>
                </a:ext>
              </a:extLst>
            </p:cNvPr>
            <p:cNvSpPr txBox="1"/>
            <p:nvPr/>
          </p:nvSpPr>
          <p:spPr>
            <a:xfrm>
              <a:off x="2012718" y="2273260"/>
              <a:ext cx="6451680" cy="1417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Chrome Internet Explorer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rgbClr val="7F7F7F"/>
                  </a:solidFill>
                  <a:latin typeface="+mn-ea"/>
                  <a:ea typeface="+mn-ea"/>
                  <a:cs typeface="Arial" pitchFamily="34" charset="0"/>
                </a:rPr>
                <a:t>Firefox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b="1" dirty="0">
                  <a:solidFill>
                    <a:srgbClr val="1F497D"/>
                  </a:solidFill>
                  <a:latin typeface="+mn-ea"/>
                  <a:ea typeface="+mn-ea"/>
                  <a:cs typeface="Arial" pitchFamily="34" charset="0"/>
                </a:rPr>
                <a:t>Edge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9315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Windows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C537B01A-47AB-4423-A91C-775F82E157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66685" y="1056099"/>
            <a:ext cx="8280921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400" b="1" dirty="0">
                <a:solidFill>
                  <a:srgbClr val="7F7F7F"/>
                </a:solidFill>
                <a:latin typeface="+mn-ea"/>
                <a:ea typeface="+mn-ea"/>
                <a:cs typeface="Arial" pitchFamily="34" charset="0"/>
              </a:rPr>
              <a:t>Edge Browser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94B630-19F8-40A7-8963-31D178247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1" y="1700058"/>
            <a:ext cx="3965509" cy="3457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512D230-230C-4B89-88FE-8108AA97D05D}"/>
              </a:ext>
            </a:extLst>
          </p:cNvPr>
          <p:cNvSpPr/>
          <p:nvPr/>
        </p:nvSpPr>
        <p:spPr>
          <a:xfrm>
            <a:off x="4010145" y="1872226"/>
            <a:ext cx="239080" cy="217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18E860-8710-4F9B-BE85-0DD67D8B3978}"/>
              </a:ext>
            </a:extLst>
          </p:cNvPr>
          <p:cNvSpPr/>
          <p:nvPr/>
        </p:nvSpPr>
        <p:spPr>
          <a:xfrm>
            <a:off x="3051204" y="4778584"/>
            <a:ext cx="1520796" cy="217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2E0B6-99F2-4FF7-A333-13BCF973C1BA}"/>
              </a:ext>
            </a:extLst>
          </p:cNvPr>
          <p:cNvSpPr/>
          <p:nvPr/>
        </p:nvSpPr>
        <p:spPr>
          <a:xfrm>
            <a:off x="4327542" y="1880929"/>
            <a:ext cx="244458" cy="217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743E72F-EE47-4E24-90E6-65FB25120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384" y="1700058"/>
            <a:ext cx="3386519" cy="3498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E33019-F485-4399-A1A1-C5748CA0635E}"/>
              </a:ext>
            </a:extLst>
          </p:cNvPr>
          <p:cNvSpPr/>
          <p:nvPr/>
        </p:nvSpPr>
        <p:spPr>
          <a:xfrm>
            <a:off x="5710069" y="3776660"/>
            <a:ext cx="1900806" cy="303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0B79347-CC65-423D-A9B4-12F830540E6A}"/>
              </a:ext>
            </a:extLst>
          </p:cNvPr>
          <p:cNvSpPr/>
          <p:nvPr/>
        </p:nvSpPr>
        <p:spPr>
          <a:xfrm>
            <a:off x="5429043" y="3678968"/>
            <a:ext cx="215257" cy="1934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DD4A53-3C86-42C4-95F7-1E5C92E53D13}"/>
              </a:ext>
            </a:extLst>
          </p:cNvPr>
          <p:cNvSpPr txBox="1"/>
          <p:nvPr/>
        </p:nvSpPr>
        <p:spPr>
          <a:xfrm>
            <a:off x="2178055" y="5677261"/>
            <a:ext cx="5950658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1021" indent="-211021">
              <a:buAutoNum type="arabicPeriod"/>
            </a:pPr>
            <a:r>
              <a:rPr lang="en-US" altLang="ko-KR" sz="1292" dirty="0">
                <a:latin typeface="+mn-ea"/>
                <a:ea typeface="+mn-ea"/>
              </a:rPr>
              <a:t>“</a:t>
            </a:r>
            <a:r>
              <a:rPr lang="ko-KR" altLang="en-US" sz="1292" dirty="0">
                <a:latin typeface="+mn-ea"/>
                <a:ea typeface="+mn-ea"/>
              </a:rPr>
              <a:t>설정</a:t>
            </a:r>
            <a:r>
              <a:rPr lang="en-US" altLang="ko-KR" sz="1292" dirty="0">
                <a:latin typeface="+mn-ea"/>
                <a:ea typeface="+mn-ea"/>
              </a:rPr>
              <a:t>” </a:t>
            </a:r>
            <a:r>
              <a:rPr lang="ko-KR" altLang="en-US" sz="1292" dirty="0">
                <a:latin typeface="+mn-ea"/>
                <a:ea typeface="+mn-ea"/>
              </a:rPr>
              <a:t>을 클릭합니다</a:t>
            </a:r>
            <a:r>
              <a:rPr lang="en-US" altLang="ko-KR" sz="1292" dirty="0">
                <a:latin typeface="+mn-ea"/>
                <a:ea typeface="+mn-ea"/>
              </a:rPr>
              <a:t>.</a:t>
            </a:r>
          </a:p>
          <a:p>
            <a:pPr marL="211021" indent="-211021">
              <a:buAutoNum type="arabicPeriod"/>
            </a:pPr>
            <a:r>
              <a:rPr lang="ko-KR" altLang="en-US" sz="1292" dirty="0">
                <a:latin typeface="+mn-ea"/>
                <a:ea typeface="+mn-ea"/>
              </a:rPr>
              <a:t>설정 메뉴에서 </a:t>
            </a:r>
            <a:r>
              <a:rPr lang="en-US" altLang="ko-KR" sz="1292" dirty="0">
                <a:latin typeface="+mn-ea"/>
                <a:ea typeface="+mn-ea"/>
              </a:rPr>
              <a:t>＂</a:t>
            </a:r>
            <a:r>
              <a:rPr lang="ko-KR" altLang="en-US" sz="1292" dirty="0">
                <a:latin typeface="+mn-ea"/>
                <a:ea typeface="+mn-ea"/>
              </a:rPr>
              <a:t>개인 정보</a:t>
            </a:r>
            <a:r>
              <a:rPr lang="en-US" altLang="ko-KR" sz="1292" dirty="0">
                <a:latin typeface="+mn-ea"/>
                <a:ea typeface="+mn-ea"/>
              </a:rPr>
              <a:t>, </a:t>
            </a:r>
            <a:r>
              <a:rPr lang="ko-KR" altLang="en-US" sz="1292" dirty="0">
                <a:latin typeface="+mn-ea"/>
                <a:ea typeface="+mn-ea"/>
              </a:rPr>
              <a:t>검색 및 서비스</a:t>
            </a:r>
            <a:r>
              <a:rPr lang="en-US" altLang="ko-KR" sz="1292" dirty="0">
                <a:latin typeface="+mn-ea"/>
                <a:ea typeface="+mn-ea"/>
              </a:rPr>
              <a:t>＂</a:t>
            </a:r>
            <a:r>
              <a:rPr lang="ko-KR" altLang="en-US" sz="1292" dirty="0">
                <a:latin typeface="+mn-ea"/>
                <a:ea typeface="+mn-ea"/>
              </a:rPr>
              <a:t>를 클릭합니다</a:t>
            </a:r>
            <a:r>
              <a:rPr lang="en-US" altLang="ko-KR" sz="1292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4993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Windows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C537B01A-47AB-4423-A91C-775F82E157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66685" y="1056099"/>
            <a:ext cx="8280921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400" b="1" dirty="0">
                <a:solidFill>
                  <a:srgbClr val="7F7F7F"/>
                </a:solidFill>
                <a:latin typeface="+mn-ea"/>
                <a:ea typeface="+mn-ea"/>
                <a:cs typeface="Arial" pitchFamily="34" charset="0"/>
              </a:rPr>
              <a:t>Edge Browser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7308B53-64B1-48E2-92F0-C6C601FA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85" y="1664804"/>
            <a:ext cx="8107639" cy="1987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EAC7660-31D4-4F24-83DC-3D771807D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27"/>
          <a:stretch/>
        </p:blipFill>
        <p:spPr>
          <a:xfrm>
            <a:off x="4135929" y="1775233"/>
            <a:ext cx="4538395" cy="3473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D2966FC-629C-445A-A07B-7764E2FD3EEC}"/>
              </a:ext>
            </a:extLst>
          </p:cNvPr>
          <p:cNvSpPr txBox="1"/>
          <p:nvPr/>
        </p:nvSpPr>
        <p:spPr>
          <a:xfrm>
            <a:off x="705322" y="5474211"/>
            <a:ext cx="4605593" cy="68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92" dirty="0">
                <a:latin typeface="+mn-ea"/>
                <a:ea typeface="+mn-ea"/>
              </a:rPr>
              <a:t>3. </a:t>
            </a:r>
            <a:r>
              <a:rPr lang="ko-KR" altLang="en-US" sz="1292" dirty="0" err="1">
                <a:latin typeface="+mn-ea"/>
                <a:ea typeface="+mn-ea"/>
              </a:rPr>
              <a:t>보안탭에서</a:t>
            </a:r>
            <a:r>
              <a:rPr lang="ko-KR" altLang="en-US" sz="1292" dirty="0">
                <a:latin typeface="+mn-ea"/>
                <a:ea typeface="+mn-ea"/>
              </a:rPr>
              <a:t> </a:t>
            </a:r>
            <a:r>
              <a:rPr lang="en-US" altLang="ko-KR" sz="1292" dirty="0">
                <a:latin typeface="+mn-ea"/>
                <a:ea typeface="+mn-ea"/>
              </a:rPr>
              <a:t>“</a:t>
            </a:r>
            <a:r>
              <a:rPr lang="ko-KR" altLang="en-US" sz="1292" dirty="0">
                <a:latin typeface="+mn-ea"/>
                <a:ea typeface="+mn-ea"/>
              </a:rPr>
              <a:t>인증서 관리</a:t>
            </a:r>
            <a:r>
              <a:rPr lang="en-US" altLang="ko-KR" sz="1292" dirty="0">
                <a:latin typeface="+mn-ea"/>
                <a:ea typeface="+mn-ea"/>
              </a:rPr>
              <a:t>＂</a:t>
            </a:r>
            <a:r>
              <a:rPr lang="ko-KR" altLang="en-US" sz="1292" dirty="0">
                <a:latin typeface="+mn-ea"/>
                <a:ea typeface="+mn-ea"/>
              </a:rPr>
              <a:t>를 클릭합니다</a:t>
            </a:r>
            <a:r>
              <a:rPr lang="en-US" altLang="ko-KR" sz="1292" dirty="0">
                <a:latin typeface="+mn-ea"/>
                <a:ea typeface="+mn-ea"/>
              </a:rPr>
              <a:t>.</a:t>
            </a:r>
          </a:p>
          <a:p>
            <a:r>
              <a:rPr lang="en-US" altLang="ko-KR" sz="1292" dirty="0">
                <a:latin typeface="+mn-ea"/>
                <a:ea typeface="+mn-ea"/>
              </a:rPr>
              <a:t>4. “</a:t>
            </a:r>
            <a:r>
              <a:rPr lang="ko-KR" altLang="en-US" sz="1292" dirty="0">
                <a:latin typeface="+mn-ea"/>
                <a:ea typeface="+mn-ea"/>
              </a:rPr>
              <a:t>신뢰할 수 있는 루트 인증기관</a:t>
            </a:r>
            <a:r>
              <a:rPr lang="en-US" altLang="ko-KR" sz="1292" dirty="0">
                <a:latin typeface="+mn-ea"/>
                <a:ea typeface="+mn-ea"/>
              </a:rPr>
              <a:t>＂</a:t>
            </a:r>
            <a:r>
              <a:rPr lang="ko-KR" altLang="en-US" sz="1292" dirty="0">
                <a:latin typeface="+mn-ea"/>
                <a:ea typeface="+mn-ea"/>
              </a:rPr>
              <a:t>탭을 클릭합니다</a:t>
            </a:r>
            <a:r>
              <a:rPr lang="en-US" altLang="ko-KR" sz="1292" dirty="0">
                <a:latin typeface="+mn-ea"/>
                <a:ea typeface="+mn-ea"/>
              </a:rPr>
              <a:t>.</a:t>
            </a:r>
          </a:p>
          <a:p>
            <a:r>
              <a:rPr lang="en-US" altLang="ko-KR" sz="1292" dirty="0">
                <a:latin typeface="+mn-ea"/>
                <a:ea typeface="+mn-ea"/>
              </a:rPr>
              <a:t>5. “</a:t>
            </a:r>
            <a:r>
              <a:rPr lang="ko-KR" altLang="en-US" sz="1292" dirty="0">
                <a:latin typeface="+mn-ea"/>
                <a:ea typeface="+mn-ea"/>
              </a:rPr>
              <a:t>가져오기</a:t>
            </a:r>
            <a:r>
              <a:rPr lang="en-US" altLang="ko-KR" sz="1292" dirty="0">
                <a:latin typeface="+mn-ea"/>
                <a:ea typeface="+mn-ea"/>
              </a:rPr>
              <a:t>“</a:t>
            </a:r>
            <a:r>
              <a:rPr lang="ko-KR" altLang="en-US" sz="1292" dirty="0">
                <a:latin typeface="+mn-ea"/>
                <a:ea typeface="+mn-ea"/>
              </a:rPr>
              <a:t>를 클릭합니다</a:t>
            </a:r>
            <a:r>
              <a:rPr lang="en-US" altLang="ko-KR" sz="1292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252A7FE-B4BF-4B93-B089-8FB621960B09}"/>
              </a:ext>
            </a:extLst>
          </p:cNvPr>
          <p:cNvSpPr/>
          <p:nvPr/>
        </p:nvSpPr>
        <p:spPr>
          <a:xfrm>
            <a:off x="566685" y="2284281"/>
            <a:ext cx="239080" cy="217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458A6C-B67A-4A64-97B7-9089D1C65362}"/>
              </a:ext>
            </a:extLst>
          </p:cNvPr>
          <p:cNvSpPr/>
          <p:nvPr/>
        </p:nvSpPr>
        <p:spPr>
          <a:xfrm>
            <a:off x="4217858" y="4822526"/>
            <a:ext cx="1093057" cy="303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0A67E1-BB3C-49C9-AF35-739F2B7FE93A}"/>
              </a:ext>
            </a:extLst>
          </p:cNvPr>
          <p:cNvSpPr/>
          <p:nvPr/>
        </p:nvSpPr>
        <p:spPr>
          <a:xfrm>
            <a:off x="649136" y="2553640"/>
            <a:ext cx="1863047" cy="4115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DA6683-F5BA-4AE6-A48B-D0A220B62153}"/>
              </a:ext>
            </a:extLst>
          </p:cNvPr>
          <p:cNvSpPr/>
          <p:nvPr/>
        </p:nvSpPr>
        <p:spPr>
          <a:xfrm>
            <a:off x="6081428" y="2388682"/>
            <a:ext cx="1509325" cy="193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AB63F38-0338-4115-9C0C-05CD46B40030}"/>
              </a:ext>
            </a:extLst>
          </p:cNvPr>
          <p:cNvSpPr/>
          <p:nvPr/>
        </p:nvSpPr>
        <p:spPr>
          <a:xfrm>
            <a:off x="5866170" y="2172793"/>
            <a:ext cx="215257" cy="1934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5A4B0A5-9674-4FFC-93BE-ED76B652622B}"/>
              </a:ext>
            </a:extLst>
          </p:cNvPr>
          <p:cNvSpPr/>
          <p:nvPr/>
        </p:nvSpPr>
        <p:spPr>
          <a:xfrm>
            <a:off x="4184202" y="4492222"/>
            <a:ext cx="215257" cy="1934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2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Windows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C537B01A-47AB-4423-A91C-775F82E157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66685" y="1056099"/>
            <a:ext cx="8280921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400" b="1" dirty="0">
                <a:solidFill>
                  <a:srgbClr val="7F7F7F"/>
                </a:solidFill>
                <a:latin typeface="+mn-ea"/>
                <a:ea typeface="+mn-ea"/>
                <a:cs typeface="Arial" pitchFamily="34" charset="0"/>
              </a:rPr>
              <a:t>Edge Browser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71F76BD-AE3F-42E5-BFAA-00699262A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13" y="1539594"/>
            <a:ext cx="3595899" cy="3778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993CA6-5AE7-4BB0-83A2-E039AF751A89}"/>
              </a:ext>
            </a:extLst>
          </p:cNvPr>
          <p:cNvSpPr txBox="1"/>
          <p:nvPr/>
        </p:nvSpPr>
        <p:spPr>
          <a:xfrm>
            <a:off x="799212" y="5676865"/>
            <a:ext cx="4605593" cy="68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92" dirty="0">
                <a:latin typeface="+mn-ea"/>
                <a:ea typeface="+mn-ea"/>
              </a:rPr>
              <a:t>6. “</a:t>
            </a:r>
            <a:r>
              <a:rPr lang="ko-KR" altLang="en-US" sz="1292" dirty="0">
                <a:latin typeface="+mn-ea"/>
                <a:ea typeface="+mn-ea"/>
              </a:rPr>
              <a:t>다음</a:t>
            </a:r>
            <a:r>
              <a:rPr lang="en-US" altLang="ko-KR" sz="1292" dirty="0">
                <a:latin typeface="+mn-ea"/>
                <a:ea typeface="+mn-ea"/>
              </a:rPr>
              <a:t>” </a:t>
            </a:r>
            <a:r>
              <a:rPr lang="ko-KR" altLang="en-US" sz="1292" dirty="0">
                <a:latin typeface="+mn-ea"/>
                <a:ea typeface="+mn-ea"/>
              </a:rPr>
              <a:t>을  클릭합니다</a:t>
            </a:r>
            <a:r>
              <a:rPr lang="en-US" altLang="ko-KR" sz="1292" dirty="0">
                <a:latin typeface="+mn-ea"/>
                <a:ea typeface="+mn-ea"/>
              </a:rPr>
              <a:t>.</a:t>
            </a:r>
          </a:p>
          <a:p>
            <a:r>
              <a:rPr lang="en-US" altLang="ko-KR" sz="1292" dirty="0">
                <a:latin typeface="+mn-ea"/>
                <a:ea typeface="+mn-ea"/>
              </a:rPr>
              <a:t>7. “</a:t>
            </a:r>
            <a:r>
              <a:rPr lang="ko-KR" altLang="en-US" sz="1292" dirty="0">
                <a:latin typeface="+mn-ea"/>
                <a:ea typeface="+mn-ea"/>
              </a:rPr>
              <a:t>찾아보기</a:t>
            </a:r>
            <a:r>
              <a:rPr lang="en-US" altLang="ko-KR" sz="1292" dirty="0">
                <a:latin typeface="+mn-ea"/>
                <a:ea typeface="+mn-ea"/>
              </a:rPr>
              <a:t>” </a:t>
            </a:r>
            <a:r>
              <a:rPr lang="ko-KR" altLang="en-US" sz="1292" dirty="0">
                <a:latin typeface="+mn-ea"/>
                <a:ea typeface="+mn-ea"/>
              </a:rPr>
              <a:t>를 클릭합니다</a:t>
            </a:r>
            <a:r>
              <a:rPr lang="en-US" altLang="ko-KR" sz="1292" dirty="0">
                <a:latin typeface="+mn-ea"/>
                <a:ea typeface="+mn-ea"/>
              </a:rPr>
              <a:t>.</a:t>
            </a:r>
          </a:p>
          <a:p>
            <a:r>
              <a:rPr lang="en-US" altLang="ko-KR" sz="1292" dirty="0">
                <a:latin typeface="+mn-ea"/>
                <a:ea typeface="+mn-ea"/>
              </a:rPr>
              <a:t>8. </a:t>
            </a:r>
            <a:r>
              <a:rPr lang="ko-KR" altLang="en-US" sz="1292" dirty="0">
                <a:latin typeface="+mn-ea"/>
                <a:ea typeface="+mn-ea"/>
              </a:rPr>
              <a:t>인증서 선택 후 </a:t>
            </a:r>
            <a:r>
              <a:rPr lang="en-US" altLang="ko-KR" sz="1292" dirty="0">
                <a:latin typeface="+mn-ea"/>
                <a:ea typeface="+mn-ea"/>
              </a:rPr>
              <a:t>“</a:t>
            </a:r>
            <a:r>
              <a:rPr lang="ko-KR" altLang="en-US" sz="1292" dirty="0">
                <a:latin typeface="+mn-ea"/>
                <a:ea typeface="+mn-ea"/>
              </a:rPr>
              <a:t>열기</a:t>
            </a:r>
            <a:r>
              <a:rPr lang="en-US" altLang="ko-KR" sz="1292" dirty="0">
                <a:latin typeface="+mn-ea"/>
                <a:ea typeface="+mn-ea"/>
              </a:rPr>
              <a:t>“</a:t>
            </a:r>
            <a:r>
              <a:rPr lang="ko-KR" altLang="en-US" sz="1292" dirty="0">
                <a:latin typeface="+mn-ea"/>
                <a:ea typeface="+mn-ea"/>
              </a:rPr>
              <a:t>를 클릭합니다</a:t>
            </a:r>
            <a:r>
              <a:rPr lang="en-US" altLang="ko-KR" sz="1292" dirty="0">
                <a:latin typeface="+mn-ea"/>
                <a:ea typeface="+mn-ea"/>
              </a:rPr>
              <a:t>.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1CC7044-90B1-4888-ABA2-0C2D65D340EB}"/>
              </a:ext>
            </a:extLst>
          </p:cNvPr>
          <p:cNvSpPr/>
          <p:nvPr/>
        </p:nvSpPr>
        <p:spPr>
          <a:xfrm>
            <a:off x="3027627" y="4886263"/>
            <a:ext cx="239080" cy="217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5F5E76-EBEA-4314-983C-32C6112018B6}"/>
              </a:ext>
            </a:extLst>
          </p:cNvPr>
          <p:cNvSpPr/>
          <p:nvPr/>
        </p:nvSpPr>
        <p:spPr>
          <a:xfrm>
            <a:off x="3266706" y="5106744"/>
            <a:ext cx="391870" cy="2116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1A2A69E-EBD2-4611-9E89-E2FB8919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560" y="1539594"/>
            <a:ext cx="4433576" cy="2452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A60668-0908-4A4A-87B1-BF7E3C57F086}"/>
              </a:ext>
            </a:extLst>
          </p:cNvPr>
          <p:cNvSpPr/>
          <p:nvPr/>
        </p:nvSpPr>
        <p:spPr>
          <a:xfrm>
            <a:off x="7574032" y="2867786"/>
            <a:ext cx="696426" cy="233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E82F0DC-8397-4D50-A4B9-99F57D8A7FA6}"/>
              </a:ext>
            </a:extLst>
          </p:cNvPr>
          <p:cNvSpPr/>
          <p:nvPr/>
        </p:nvSpPr>
        <p:spPr>
          <a:xfrm>
            <a:off x="7334952" y="2650245"/>
            <a:ext cx="239080" cy="217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4D54507-387A-4B29-A7F3-A20E28759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046" y="4108933"/>
            <a:ext cx="3824451" cy="1988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04F559-6526-4079-A5B1-00EBCA7C8165}"/>
              </a:ext>
            </a:extLst>
          </p:cNvPr>
          <p:cNvSpPr/>
          <p:nvPr/>
        </p:nvSpPr>
        <p:spPr>
          <a:xfrm>
            <a:off x="7267563" y="5879554"/>
            <a:ext cx="707037" cy="2175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41664ED-33AE-40FF-AF13-38E13CDD8F48}"/>
              </a:ext>
            </a:extLst>
          </p:cNvPr>
          <p:cNvSpPr/>
          <p:nvPr/>
        </p:nvSpPr>
        <p:spPr>
          <a:xfrm>
            <a:off x="7293669" y="5553983"/>
            <a:ext cx="239080" cy="217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30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Windows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0738BA-0972-46C6-8CC6-A9C84377C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85" y="1772816"/>
            <a:ext cx="3691628" cy="3721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D625BE-C64D-40C4-8EFA-88D2DC12B194}"/>
              </a:ext>
            </a:extLst>
          </p:cNvPr>
          <p:cNvSpPr txBox="1"/>
          <p:nvPr/>
        </p:nvSpPr>
        <p:spPr>
          <a:xfrm>
            <a:off x="1120217" y="5765570"/>
            <a:ext cx="7582718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92" dirty="0">
                <a:latin typeface="+mn-ea"/>
                <a:ea typeface="+mn-ea"/>
              </a:rPr>
              <a:t>9. </a:t>
            </a:r>
            <a:r>
              <a:rPr lang="ko-KR" altLang="en-US" sz="1292" dirty="0">
                <a:latin typeface="+mn-ea"/>
                <a:ea typeface="+mn-ea"/>
              </a:rPr>
              <a:t>인증서 저장소가 신뢰할 수 있는 루트 인증 기관인 걸 확인 후 </a:t>
            </a:r>
            <a:r>
              <a:rPr lang="en-US" altLang="ko-KR" sz="1292" dirty="0">
                <a:latin typeface="+mn-ea"/>
                <a:ea typeface="+mn-ea"/>
              </a:rPr>
              <a:t>“</a:t>
            </a:r>
            <a:r>
              <a:rPr lang="ko-KR" altLang="en-US" sz="1292" dirty="0">
                <a:latin typeface="+mn-ea"/>
                <a:ea typeface="+mn-ea"/>
              </a:rPr>
              <a:t>다음</a:t>
            </a:r>
            <a:r>
              <a:rPr lang="en-US" altLang="ko-KR" sz="1292" dirty="0">
                <a:latin typeface="+mn-ea"/>
                <a:ea typeface="+mn-ea"/>
              </a:rPr>
              <a:t>” </a:t>
            </a:r>
            <a:r>
              <a:rPr lang="ko-KR" altLang="en-US" sz="1292" dirty="0">
                <a:latin typeface="+mn-ea"/>
                <a:ea typeface="+mn-ea"/>
              </a:rPr>
              <a:t>을 클릭합니다</a:t>
            </a:r>
            <a:r>
              <a:rPr lang="en-US" altLang="ko-KR" sz="1292" dirty="0">
                <a:latin typeface="+mn-ea"/>
                <a:ea typeface="+mn-ea"/>
              </a:rPr>
              <a:t>.</a:t>
            </a:r>
          </a:p>
          <a:p>
            <a:r>
              <a:rPr lang="en-US" altLang="ko-KR" sz="1292" dirty="0">
                <a:latin typeface="+mn-ea"/>
                <a:ea typeface="+mn-ea"/>
              </a:rPr>
              <a:t>10. “</a:t>
            </a:r>
            <a:r>
              <a:rPr lang="ko-KR" altLang="en-US" sz="1292" dirty="0">
                <a:latin typeface="+mn-ea"/>
                <a:ea typeface="+mn-ea"/>
              </a:rPr>
              <a:t>마침</a:t>
            </a:r>
            <a:r>
              <a:rPr lang="en-US" altLang="ko-KR" sz="1292" dirty="0">
                <a:latin typeface="+mn-ea"/>
                <a:ea typeface="+mn-ea"/>
              </a:rPr>
              <a:t>”</a:t>
            </a:r>
            <a:r>
              <a:rPr lang="ko-KR" altLang="en-US" sz="1292" dirty="0">
                <a:latin typeface="+mn-ea"/>
                <a:ea typeface="+mn-ea"/>
              </a:rPr>
              <a:t> 을 클릭하면 인증서를 가져왔다는 메시지와 함께 인증서 설치가 완료됩니다</a:t>
            </a:r>
            <a:r>
              <a:rPr lang="en-US" altLang="ko-KR" sz="1292" dirty="0">
                <a:latin typeface="+mn-ea"/>
                <a:ea typeface="+mn-ea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791BE9-E8A3-4F26-BFCB-05DD2502F056}"/>
              </a:ext>
            </a:extLst>
          </p:cNvPr>
          <p:cNvSpPr/>
          <p:nvPr/>
        </p:nvSpPr>
        <p:spPr>
          <a:xfrm>
            <a:off x="3496125" y="5331948"/>
            <a:ext cx="346830" cy="1620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C065674-3F5D-43D9-BA84-EC7554DE1431}"/>
              </a:ext>
            </a:extLst>
          </p:cNvPr>
          <p:cNvSpPr/>
          <p:nvPr/>
        </p:nvSpPr>
        <p:spPr>
          <a:xfrm>
            <a:off x="3201894" y="5114407"/>
            <a:ext cx="239080" cy="217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9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24B2B4D-E2E9-444E-9FBF-C6789B66D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31" y="1789281"/>
            <a:ext cx="3608843" cy="3721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E9C1059-B9B2-47D4-B495-10BB6B4E5EA8}"/>
              </a:ext>
            </a:extLst>
          </p:cNvPr>
          <p:cNvSpPr/>
          <p:nvPr/>
        </p:nvSpPr>
        <p:spPr>
          <a:xfrm>
            <a:off x="7019063" y="5114406"/>
            <a:ext cx="288230" cy="2807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69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2DD793-FAF1-44AC-9886-200C666D33BF}"/>
              </a:ext>
            </a:extLst>
          </p:cNvPr>
          <p:cNvSpPr txBox="1"/>
          <p:nvPr/>
        </p:nvSpPr>
        <p:spPr>
          <a:xfrm>
            <a:off x="6967118" y="5094611"/>
            <a:ext cx="609116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77" dirty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endParaRPr lang="ko-KR" altLang="en-US" sz="1477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F6D92E-E37F-4082-8FC7-5C767717BB36}"/>
              </a:ext>
            </a:extLst>
          </p:cNvPr>
          <p:cNvSpPr/>
          <p:nvPr/>
        </p:nvSpPr>
        <p:spPr>
          <a:xfrm>
            <a:off x="7265021" y="5358036"/>
            <a:ext cx="464794" cy="150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C537B01A-47AB-4423-A91C-775F82E157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66685" y="1056099"/>
            <a:ext cx="8280921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sz="1400" b="1" dirty="0">
                <a:solidFill>
                  <a:srgbClr val="7F7F7F"/>
                </a:solidFill>
                <a:latin typeface="+mn-ea"/>
                <a:ea typeface="+mn-ea"/>
                <a:cs typeface="Arial" pitchFamily="34" charset="0"/>
              </a:rPr>
              <a:t>Edge Browser</a:t>
            </a:r>
          </a:p>
        </p:txBody>
      </p:sp>
    </p:spTree>
    <p:extLst>
      <p:ext uri="{BB962C8B-B14F-4D97-AF65-F5344CB8AC3E}">
        <p14:creationId xmlns:p14="http://schemas.microsoft.com/office/powerpoint/2010/main" val="68760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68D740-1DEA-4EDE-BB94-910B0631B630}"/>
              </a:ext>
            </a:extLst>
          </p:cNvPr>
          <p:cNvGrpSpPr/>
          <p:nvPr/>
        </p:nvGrpSpPr>
        <p:grpSpPr>
          <a:xfrm>
            <a:off x="746123" y="1386656"/>
            <a:ext cx="7901293" cy="2304428"/>
            <a:chOff x="746123" y="1386656"/>
            <a:chExt cx="7901293" cy="230442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CEEA7-1BA1-4A0A-89E9-6DB4E872793B}"/>
                </a:ext>
              </a:extLst>
            </p:cNvPr>
            <p:cNvGrpSpPr/>
            <p:nvPr/>
          </p:nvGrpSpPr>
          <p:grpSpPr>
            <a:xfrm>
              <a:off x="746123" y="1386656"/>
              <a:ext cx="7833361" cy="1569660"/>
              <a:chOff x="746119" y="1386656"/>
              <a:chExt cx="7833361" cy="156966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1C8931-4370-401B-B95D-842AA74F5FA8}"/>
                  </a:ext>
                </a:extLst>
              </p:cNvPr>
              <p:cNvSpPr txBox="1"/>
              <p:nvPr/>
            </p:nvSpPr>
            <p:spPr>
              <a:xfrm>
                <a:off x="746119" y="1386656"/>
                <a:ext cx="24821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spc="-600" dirty="0">
                    <a:solidFill>
                      <a:srgbClr val="960000"/>
                    </a:solidFill>
                    <a:latin typeface="맑은 고딕" panose="020B0503020000020004" pitchFamily="50" charset="-127"/>
                    <a:ea typeface="HY울릉도L" pitchFamily="18" charset="-127"/>
                    <a:cs typeface="Arial" pitchFamily="34" charset="0"/>
                  </a:rPr>
                  <a:t>02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CD52F5-3D92-43C8-9C24-ED5D7CC0E021}"/>
                  </a:ext>
                </a:extLst>
              </p:cNvPr>
              <p:cNvSpPr txBox="1"/>
              <p:nvPr/>
            </p:nvSpPr>
            <p:spPr>
              <a:xfrm>
                <a:off x="2195732" y="1638104"/>
                <a:ext cx="6383748" cy="7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5300"/>
                  </a:lnSpc>
                </a:pPr>
                <a:r>
                  <a:rPr lang="en-US" altLang="ko-KR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Arial" pitchFamily="34" charset="0"/>
                  </a:rPr>
                  <a:t>Mac OS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C87538-B253-4255-B490-9CF613B31417}"/>
                </a:ext>
              </a:extLst>
            </p:cNvPr>
            <p:cNvSpPr txBox="1"/>
            <p:nvPr/>
          </p:nvSpPr>
          <p:spPr>
            <a:xfrm>
              <a:off x="2195736" y="2273260"/>
              <a:ext cx="6451680" cy="1417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b="1" dirty="0">
                  <a:solidFill>
                    <a:schemeClr val="tx2"/>
                  </a:solidFill>
                  <a:latin typeface="+mn-ea"/>
                  <a:ea typeface="+mn-ea"/>
                  <a:cs typeface="Arial" pitchFamily="34" charset="0"/>
                </a:rPr>
                <a:t>Safari / Chrome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Firefox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902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A8B1E5-7679-4410-A326-0E3A9B4C1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84" y="3176972"/>
            <a:ext cx="4799158" cy="2769942"/>
          </a:xfrm>
          <a:prstGeom prst="rect">
            <a:avLst/>
          </a:prstGeom>
        </p:spPr>
      </p:pic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MacOS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Safari / Chrome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A2B30-220C-4B40-94E4-FCB9D5E83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64" y="1549390"/>
            <a:ext cx="4799158" cy="27245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9CE0750-D7DB-4952-870E-D368AFBBFF71}"/>
              </a:ext>
            </a:extLst>
          </p:cNvPr>
          <p:cNvSpPr/>
          <p:nvPr/>
        </p:nvSpPr>
        <p:spPr>
          <a:xfrm>
            <a:off x="6480212" y="3926236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5EC6873-4B4F-41E7-8128-41B1EBBD7CFD}"/>
              </a:ext>
            </a:extLst>
          </p:cNvPr>
          <p:cNvSpPr/>
          <p:nvPr/>
        </p:nvSpPr>
        <p:spPr>
          <a:xfrm>
            <a:off x="1403648" y="1958597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20DF5B-44C7-430D-8D9B-3978757D2636}"/>
              </a:ext>
            </a:extLst>
          </p:cNvPr>
          <p:cNvSpPr/>
          <p:nvPr/>
        </p:nvSpPr>
        <p:spPr>
          <a:xfrm>
            <a:off x="3671900" y="3157994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684B3-5C53-4D08-B8C5-AF78E702D6D1}"/>
              </a:ext>
            </a:extLst>
          </p:cNvPr>
          <p:cNvSpPr txBox="1"/>
          <p:nvPr/>
        </p:nvSpPr>
        <p:spPr>
          <a:xfrm>
            <a:off x="205141" y="5625244"/>
            <a:ext cx="591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ea typeface="LG스마트체2.0 Regular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ea typeface="LG스마트체2.0 Regular" panose="020B0600000101010101" pitchFamily="50" charset="-127"/>
              </a:rPr>
              <a:t>응용 프로그램을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ea typeface="LG스마트체2.0 Regular" panose="020B0600000101010101" pitchFamily="50" charset="-127"/>
              </a:rPr>
              <a:t>유틸리티를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ea typeface="LG스마트체2.0 Regular" panose="020B0600000101010101" pitchFamily="50" charset="-127"/>
              </a:rPr>
              <a:t>유틸리티 폴더에서  키 체인 접근 앱을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               -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다음 장에 계속</a:t>
            </a:r>
          </a:p>
        </p:txBody>
      </p:sp>
    </p:spTree>
    <p:extLst>
      <p:ext uri="{BB962C8B-B14F-4D97-AF65-F5344CB8AC3E}">
        <p14:creationId xmlns:p14="http://schemas.microsoft.com/office/powerpoint/2010/main" val="2499168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MacOS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Safari / Chrome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684B3-5C53-4D08-B8C5-AF78E702D6D1}"/>
              </a:ext>
            </a:extLst>
          </p:cNvPr>
          <p:cNvSpPr txBox="1"/>
          <p:nvPr/>
        </p:nvSpPr>
        <p:spPr>
          <a:xfrm>
            <a:off x="205141" y="5625244"/>
            <a:ext cx="5914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LG스마트체2.0 Regular" panose="020B0600000101010101" pitchFamily="50" charset="-127"/>
              </a:rPr>
              <a:t>1.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인증서 파일을 드래그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&amp;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 err="1">
                <a:ea typeface="LG스마트체2.0 Regular" panose="020B0600000101010101" pitchFamily="50" charset="-127"/>
              </a:rPr>
              <a:t>드랍하여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 err="1">
                <a:ea typeface="LG스마트체2.0 Regular" panose="020B0600000101010101" pitchFamily="50" charset="-127"/>
              </a:rPr>
              <a:t>키체인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접근 앱에 인증서를 추가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2. </a:t>
            </a:r>
            <a:r>
              <a:rPr lang="ko-KR" altLang="en-US" sz="1200" dirty="0" err="1">
                <a:ea typeface="LG스마트체2.0 Regular" panose="020B0600000101010101" pitchFamily="50" charset="-127"/>
              </a:rPr>
              <a:t>키체인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접근에서 인증서를 더블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3.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인증서에서 신뢰라는 화살표를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4. 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이 인증서 사용 시 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항상 신뢰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 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를 선택한 다음 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닫기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 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버튼을 누릅니다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5.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맥북 사용자 암호를 입력 후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설정 업데이트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버튼을 클릭합니다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                      -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CA831-E9F9-4E44-9CF4-2B67947A6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8" t="15817"/>
          <a:stretch/>
        </p:blipFill>
        <p:spPr>
          <a:xfrm>
            <a:off x="2826060" y="1803093"/>
            <a:ext cx="4788024" cy="3450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EFAF3000-6E75-4B0B-9D15-8819621E09C7}"/>
              </a:ext>
            </a:extLst>
          </p:cNvPr>
          <p:cNvSpPr/>
          <p:nvPr/>
        </p:nvSpPr>
        <p:spPr>
          <a:xfrm>
            <a:off x="5220072" y="4653136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7377C5-4142-49BE-A6CA-7E39D09178E8}"/>
              </a:ext>
            </a:extLst>
          </p:cNvPr>
          <p:cNvSpPr/>
          <p:nvPr/>
        </p:nvSpPr>
        <p:spPr>
          <a:xfrm>
            <a:off x="2375756" y="2744924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4A4AF9-3583-457F-B0E2-5D957D4E7077}"/>
              </a:ext>
            </a:extLst>
          </p:cNvPr>
          <p:cNvSpPr/>
          <p:nvPr/>
        </p:nvSpPr>
        <p:spPr>
          <a:xfrm>
            <a:off x="5508104" y="291005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4F6F28-88B8-4B7A-9B43-04A034C99D68}"/>
              </a:ext>
            </a:extLst>
          </p:cNvPr>
          <p:cNvSpPr/>
          <p:nvPr/>
        </p:nvSpPr>
        <p:spPr>
          <a:xfrm>
            <a:off x="2826060" y="1803092"/>
            <a:ext cx="1133872" cy="129550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42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68D740-1DEA-4EDE-BB94-910B0631B630}"/>
              </a:ext>
            </a:extLst>
          </p:cNvPr>
          <p:cNvGrpSpPr/>
          <p:nvPr/>
        </p:nvGrpSpPr>
        <p:grpSpPr>
          <a:xfrm>
            <a:off x="746123" y="1386656"/>
            <a:ext cx="7901293" cy="2304428"/>
            <a:chOff x="746123" y="1386656"/>
            <a:chExt cx="7901293" cy="230442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CEEA7-1BA1-4A0A-89E9-6DB4E872793B}"/>
                </a:ext>
              </a:extLst>
            </p:cNvPr>
            <p:cNvGrpSpPr/>
            <p:nvPr/>
          </p:nvGrpSpPr>
          <p:grpSpPr>
            <a:xfrm>
              <a:off x="746123" y="1386656"/>
              <a:ext cx="7833361" cy="1569660"/>
              <a:chOff x="746119" y="1386656"/>
              <a:chExt cx="7833361" cy="156966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1C8931-4370-401B-B95D-842AA74F5FA8}"/>
                  </a:ext>
                </a:extLst>
              </p:cNvPr>
              <p:cNvSpPr txBox="1"/>
              <p:nvPr/>
            </p:nvSpPr>
            <p:spPr>
              <a:xfrm>
                <a:off x="746119" y="1386656"/>
                <a:ext cx="24821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spc="-600" dirty="0">
                    <a:solidFill>
                      <a:srgbClr val="960000"/>
                    </a:solidFill>
                    <a:latin typeface="맑은 고딕" panose="020B0503020000020004" pitchFamily="50" charset="-127"/>
                    <a:ea typeface="HY울릉도L" pitchFamily="18" charset="-127"/>
                    <a:cs typeface="Arial" pitchFamily="34" charset="0"/>
                  </a:rPr>
                  <a:t>02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CD52F5-3D92-43C8-9C24-ED5D7CC0E021}"/>
                  </a:ext>
                </a:extLst>
              </p:cNvPr>
              <p:cNvSpPr txBox="1"/>
              <p:nvPr/>
            </p:nvSpPr>
            <p:spPr>
              <a:xfrm>
                <a:off x="2195732" y="1638104"/>
                <a:ext cx="6383748" cy="7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5300"/>
                  </a:lnSpc>
                </a:pPr>
                <a:r>
                  <a:rPr lang="en-US" altLang="ko-KR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Arial" pitchFamily="34" charset="0"/>
                  </a:rPr>
                  <a:t>Mac OS – Big sur </a:t>
                </a:r>
                <a:r>
                  <a:rPr lang="en-US" altLang="ko-KR" sz="48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Arial" pitchFamily="34" charset="0"/>
                  </a:rPr>
                  <a:t>ver</a:t>
                </a:r>
                <a:endPara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C87538-B253-4255-B490-9CF613B31417}"/>
                </a:ext>
              </a:extLst>
            </p:cNvPr>
            <p:cNvSpPr txBox="1"/>
            <p:nvPr/>
          </p:nvSpPr>
          <p:spPr>
            <a:xfrm>
              <a:off x="2195736" y="2273260"/>
              <a:ext cx="6451680" cy="1417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b="1" dirty="0">
                  <a:solidFill>
                    <a:schemeClr val="tx2"/>
                  </a:solidFill>
                  <a:latin typeface="+mn-ea"/>
                  <a:ea typeface="+mn-ea"/>
                  <a:cs typeface="Arial" pitchFamily="34" charset="0"/>
                </a:rPr>
                <a:t>Safari / Chrome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Firefox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06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09">
            <a:extLst>
              <a:ext uri="{FF2B5EF4-FFF2-40B4-BE49-F238E27FC236}">
                <a16:creationId xmlns:a16="http://schemas.microsoft.com/office/drawing/2014/main" id="{4929F32D-87A1-4236-9A11-AD6AE10AC456}"/>
              </a:ext>
            </a:extLst>
          </p:cNvPr>
          <p:cNvSpPr txBox="1">
            <a:spLocks/>
          </p:cNvSpPr>
          <p:nvPr/>
        </p:nvSpPr>
        <p:spPr>
          <a:xfrm>
            <a:off x="2894892" y="674200"/>
            <a:ext cx="3354216" cy="7635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algn="ctr"/>
            <a:r>
              <a:rPr lang="en-US" altLang="ko-KR" sz="3600" b="1" dirty="0">
                <a:solidFill>
                  <a:srgbClr val="96000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CONTENTS</a:t>
            </a:r>
            <a:endParaRPr lang="ko-KR" altLang="en-US" sz="3600" b="1" dirty="0">
              <a:solidFill>
                <a:srgbClr val="960000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D136AD-C1FA-4509-9D93-E93C68CCE5CE}"/>
              </a:ext>
            </a:extLst>
          </p:cNvPr>
          <p:cNvSpPr txBox="1"/>
          <p:nvPr/>
        </p:nvSpPr>
        <p:spPr>
          <a:xfrm>
            <a:off x="1644935" y="2204864"/>
            <a:ext cx="411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1. Windows</a:t>
            </a:r>
            <a:endParaRPr kumimoji="0" lang="en-US" altLang="ko-KR" sz="11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LG스마트체2.0 Regular" panose="020B0600000101010101" pitchFamily="50" charset="-127"/>
              <a:ea typeface="LG스마트체2.0 Regular" panose="020B0600000101010101" pitchFamily="50" charset="-127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ACD47E-6F34-48F5-8E94-F1B5CE3D8869}"/>
              </a:ext>
            </a:extLst>
          </p:cNvPr>
          <p:cNvSpPr txBox="1"/>
          <p:nvPr/>
        </p:nvSpPr>
        <p:spPr>
          <a:xfrm>
            <a:off x="1664223" y="3086070"/>
            <a:ext cx="411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2. Mac 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169CA9-8DDB-45F5-B18B-8FEA6EA76886}"/>
              </a:ext>
            </a:extLst>
          </p:cNvPr>
          <p:cNvSpPr txBox="1"/>
          <p:nvPr/>
        </p:nvSpPr>
        <p:spPr>
          <a:xfrm>
            <a:off x="1644935" y="3967276"/>
            <a:ext cx="411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3. Linux</a:t>
            </a:r>
            <a:endParaRPr kumimoji="0" lang="en-US" altLang="ko-KR" sz="20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LG스마트체2.0 Regular" panose="020B0600000101010101" pitchFamily="50" charset="-127"/>
              <a:ea typeface="LG스마트체2.0 Regular" panose="020B0600000101010101" pitchFamily="50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7296C5-A1F3-4965-81B7-43F35F58D209}"/>
              </a:ext>
            </a:extLst>
          </p:cNvPr>
          <p:cNvSpPr txBox="1"/>
          <p:nvPr/>
        </p:nvSpPr>
        <p:spPr>
          <a:xfrm>
            <a:off x="1644935" y="4881894"/>
            <a:ext cx="411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4. Android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396571-BA95-45D0-8005-6915CCB3D1C6}"/>
              </a:ext>
            </a:extLst>
          </p:cNvPr>
          <p:cNvSpPr txBox="1"/>
          <p:nvPr/>
        </p:nvSpPr>
        <p:spPr>
          <a:xfrm>
            <a:off x="1644935" y="5796512"/>
            <a:ext cx="411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5. iOS</a:t>
            </a:r>
            <a:endParaRPr kumimoji="0" lang="en-US" altLang="ko-KR" sz="20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LG스마트체2.0 Regular" panose="020B0600000101010101" pitchFamily="50" charset="-127"/>
              <a:ea typeface="LG스마트체2.0 Regular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349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8F23CC3-12CD-4474-A419-E62A04A6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2057400"/>
            <a:ext cx="913447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MacOS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Safari / Chrome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CE0750-D7DB-4952-870E-D368AFBBFF71}"/>
              </a:ext>
            </a:extLst>
          </p:cNvPr>
          <p:cNvSpPr/>
          <p:nvPr/>
        </p:nvSpPr>
        <p:spPr>
          <a:xfrm>
            <a:off x="3176608" y="3428999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684B3-5C53-4D08-B8C5-AF78E702D6D1}"/>
              </a:ext>
            </a:extLst>
          </p:cNvPr>
          <p:cNvSpPr txBox="1"/>
          <p:nvPr/>
        </p:nvSpPr>
        <p:spPr>
          <a:xfrm>
            <a:off x="647564" y="5272981"/>
            <a:ext cx="591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ea typeface="LG스마트체2.0 Regular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ea typeface="LG스마트체2.0 Regular" panose="020B0600000101010101" pitchFamily="50" charset="-127"/>
              </a:rPr>
              <a:t>응용 프로그램을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ea typeface="LG스마트체2.0 Regular" panose="020B0600000101010101" pitchFamily="50" charset="-127"/>
              </a:rPr>
              <a:t>유틸리티 폴더에서  키 체인 접근 앱을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               -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다음 장에 계속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09CB6-108D-4912-B79E-3E85B499FBEF}"/>
              </a:ext>
            </a:extLst>
          </p:cNvPr>
          <p:cNvSpPr/>
          <p:nvPr/>
        </p:nvSpPr>
        <p:spPr>
          <a:xfrm>
            <a:off x="0" y="3077476"/>
            <a:ext cx="1043608" cy="1747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5EC6873-4B4F-41E7-8128-41B1EBBD7CFD}"/>
              </a:ext>
            </a:extLst>
          </p:cNvPr>
          <p:cNvSpPr/>
          <p:nvPr/>
        </p:nvSpPr>
        <p:spPr>
          <a:xfrm>
            <a:off x="13236" y="2917455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696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D9DBAE8-C72B-4D28-9723-1F21B72F9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6215"/>
            <a:ext cx="9144000" cy="2825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MacOS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Safari / Chrome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684B3-5C53-4D08-B8C5-AF78E702D6D1}"/>
              </a:ext>
            </a:extLst>
          </p:cNvPr>
          <p:cNvSpPr txBox="1"/>
          <p:nvPr/>
        </p:nvSpPr>
        <p:spPr>
          <a:xfrm>
            <a:off x="431205" y="5322060"/>
            <a:ext cx="5914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LG스마트체2.0 Regular" panose="020B0600000101010101" pitchFamily="50" charset="-127"/>
              </a:rPr>
              <a:t>1.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인증서 파일을 드래그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&amp;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 err="1">
                <a:ea typeface="LG스마트체2.0 Regular" panose="020B0600000101010101" pitchFamily="50" charset="-127"/>
              </a:rPr>
              <a:t>드랍하여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 err="1">
                <a:ea typeface="LG스마트체2.0 Regular" panose="020B0600000101010101" pitchFamily="50" charset="-127"/>
              </a:rPr>
              <a:t>키체인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접근 앱에 인증서를 추가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2.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추가한 인증서를 더블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3.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인증서에서 신뢰라는 화살표를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4. 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이 인증서 사용 시 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항상 신뢰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 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를 선택한 다음 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닫기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 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버튼을 누릅니다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5.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암호를 입력 후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설정 업데이트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버튼을 클릭합니다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                      -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끝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7377C5-4142-49BE-A6CA-7E39D09178E8}"/>
              </a:ext>
            </a:extLst>
          </p:cNvPr>
          <p:cNvSpPr/>
          <p:nvPr/>
        </p:nvSpPr>
        <p:spPr>
          <a:xfrm>
            <a:off x="3851920" y="2425422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8E2240-F22A-4FA9-B884-F31052269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58" t="15817"/>
          <a:stretch/>
        </p:blipFill>
        <p:spPr>
          <a:xfrm>
            <a:off x="4764415" y="1856227"/>
            <a:ext cx="4276043" cy="30818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BB2762-CC5B-42E7-9DDE-B68F92D010D8}"/>
              </a:ext>
            </a:extLst>
          </p:cNvPr>
          <p:cNvSpPr/>
          <p:nvPr/>
        </p:nvSpPr>
        <p:spPr>
          <a:xfrm>
            <a:off x="4764415" y="1856226"/>
            <a:ext cx="1012628" cy="114822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4A4AF9-3583-457F-B0E2-5D957D4E7077}"/>
              </a:ext>
            </a:extLst>
          </p:cNvPr>
          <p:cNvSpPr/>
          <p:nvPr/>
        </p:nvSpPr>
        <p:spPr>
          <a:xfrm>
            <a:off x="6406734" y="2708920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487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68D740-1DEA-4EDE-BB94-910B0631B630}"/>
              </a:ext>
            </a:extLst>
          </p:cNvPr>
          <p:cNvGrpSpPr/>
          <p:nvPr/>
        </p:nvGrpSpPr>
        <p:grpSpPr>
          <a:xfrm>
            <a:off x="746123" y="1386656"/>
            <a:ext cx="7901293" cy="2304428"/>
            <a:chOff x="746123" y="1386656"/>
            <a:chExt cx="7901293" cy="230442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CEEA7-1BA1-4A0A-89E9-6DB4E872793B}"/>
                </a:ext>
              </a:extLst>
            </p:cNvPr>
            <p:cNvGrpSpPr/>
            <p:nvPr/>
          </p:nvGrpSpPr>
          <p:grpSpPr>
            <a:xfrm>
              <a:off x="746123" y="1386656"/>
              <a:ext cx="7833361" cy="1569660"/>
              <a:chOff x="746119" y="1386656"/>
              <a:chExt cx="7833361" cy="156966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1C8931-4370-401B-B95D-842AA74F5FA8}"/>
                  </a:ext>
                </a:extLst>
              </p:cNvPr>
              <p:cNvSpPr txBox="1"/>
              <p:nvPr/>
            </p:nvSpPr>
            <p:spPr>
              <a:xfrm>
                <a:off x="746119" y="1386656"/>
                <a:ext cx="24821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spc="-600" dirty="0">
                    <a:solidFill>
                      <a:srgbClr val="960000"/>
                    </a:solidFill>
                    <a:latin typeface="맑은 고딕" panose="020B0503020000020004" pitchFamily="50" charset="-127"/>
                    <a:ea typeface="HY울릉도L" pitchFamily="18" charset="-127"/>
                    <a:cs typeface="Arial" pitchFamily="34" charset="0"/>
                  </a:rPr>
                  <a:t>02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CD52F5-3D92-43C8-9C24-ED5D7CC0E021}"/>
                  </a:ext>
                </a:extLst>
              </p:cNvPr>
              <p:cNvSpPr txBox="1"/>
              <p:nvPr/>
            </p:nvSpPr>
            <p:spPr>
              <a:xfrm>
                <a:off x="2195732" y="1638104"/>
                <a:ext cx="6383748" cy="7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5300"/>
                  </a:lnSpc>
                </a:pPr>
                <a:r>
                  <a:rPr lang="en-US" altLang="ko-KR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Arial" pitchFamily="34" charset="0"/>
                  </a:rPr>
                  <a:t>Mac OS – Monterey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C87538-B253-4255-B490-9CF613B31417}"/>
                </a:ext>
              </a:extLst>
            </p:cNvPr>
            <p:cNvSpPr txBox="1"/>
            <p:nvPr/>
          </p:nvSpPr>
          <p:spPr>
            <a:xfrm>
              <a:off x="2195736" y="2273260"/>
              <a:ext cx="6451680" cy="1417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b="1" dirty="0">
                  <a:solidFill>
                    <a:schemeClr val="tx2"/>
                  </a:solidFill>
                  <a:latin typeface="+mn-ea"/>
                  <a:ea typeface="+mn-ea"/>
                  <a:cs typeface="Arial" pitchFamily="34" charset="0"/>
                </a:rPr>
                <a:t>Safari / Chrome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Firefox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096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D74D304E-A703-4664-8761-BBDC6F415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67" y="1610283"/>
            <a:ext cx="7877175" cy="27908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MacOS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Safari / Chrome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5EC6873-4B4F-41E7-8128-41B1EBBD7CFD}"/>
              </a:ext>
            </a:extLst>
          </p:cNvPr>
          <p:cNvSpPr/>
          <p:nvPr/>
        </p:nvSpPr>
        <p:spPr>
          <a:xfrm>
            <a:off x="2735796" y="211375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684B3-5C53-4D08-B8C5-AF78E702D6D1}"/>
              </a:ext>
            </a:extLst>
          </p:cNvPr>
          <p:cNvSpPr txBox="1"/>
          <p:nvPr/>
        </p:nvSpPr>
        <p:spPr>
          <a:xfrm>
            <a:off x="982207" y="5012266"/>
            <a:ext cx="591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ea typeface="LG스마트체2.0 Regular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ea typeface="LG스마트체2.0 Regular" panose="020B0600000101010101" pitchFamily="50" charset="-127"/>
              </a:rPr>
              <a:t>응용 프로그램에서 유틸리티를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ea typeface="LG스마트체2.0 Regular" panose="020B0600000101010101" pitchFamily="50" charset="-127"/>
              </a:rPr>
              <a:t>유틸리티 폴더에서  키 체인 접근 앱을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               -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다음 장에 계속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E9FF24-AD0F-4E2A-A461-BAF9675AC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3"/>
          <a:stretch/>
        </p:blipFill>
        <p:spPr bwMode="auto">
          <a:xfrm>
            <a:off x="5613403" y="3005695"/>
            <a:ext cx="3173778" cy="26098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420DF5B-44C7-430D-8D9B-3978757D2636}"/>
              </a:ext>
            </a:extLst>
          </p:cNvPr>
          <p:cNvSpPr/>
          <p:nvPr/>
        </p:nvSpPr>
        <p:spPr>
          <a:xfrm>
            <a:off x="7524328" y="450974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A6F8FA-E63E-4A76-831E-8271BBB0EE24}"/>
              </a:ext>
            </a:extLst>
          </p:cNvPr>
          <p:cNvSpPr/>
          <p:nvPr/>
        </p:nvSpPr>
        <p:spPr>
          <a:xfrm>
            <a:off x="2924332" y="2208026"/>
            <a:ext cx="783572" cy="100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6224BE-46A5-436F-A7D4-0243B9C4E944}"/>
              </a:ext>
            </a:extLst>
          </p:cNvPr>
          <p:cNvSpPr/>
          <p:nvPr/>
        </p:nvSpPr>
        <p:spPr>
          <a:xfrm>
            <a:off x="7849526" y="4604016"/>
            <a:ext cx="928945" cy="913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61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이미지">
            <a:extLst>
              <a:ext uri="{FF2B5EF4-FFF2-40B4-BE49-F238E27FC236}">
                <a16:creationId xmlns:a16="http://schemas.microsoft.com/office/drawing/2014/main" id="{8280FA77-0553-4441-9DCC-A78DD0F9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868323"/>
            <a:ext cx="4057650" cy="2600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DF514FA-FFAF-43D6-9E31-63DCB3763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54" y="1487235"/>
            <a:ext cx="3736581" cy="34236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MacOS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Safari / Chrome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684B3-5C53-4D08-B8C5-AF78E702D6D1}"/>
              </a:ext>
            </a:extLst>
          </p:cNvPr>
          <p:cNvSpPr txBox="1"/>
          <p:nvPr/>
        </p:nvSpPr>
        <p:spPr>
          <a:xfrm>
            <a:off x="439437" y="5261215"/>
            <a:ext cx="8263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LG스마트체2.0 Regular" panose="020B0600000101010101" pitchFamily="50" charset="-127"/>
              </a:rPr>
              <a:t>1.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다운로드 한 인증서 파일을 드래그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&amp;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 err="1">
                <a:ea typeface="LG스마트체2.0 Regular" panose="020B0600000101010101" pitchFamily="50" charset="-127"/>
              </a:rPr>
              <a:t>드랍하여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 err="1">
                <a:ea typeface="LG스마트체2.0 Regular" panose="020B0600000101010101" pitchFamily="50" charset="-127"/>
              </a:rPr>
              <a:t>키체인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접근 앱에 인증서를 추가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2. </a:t>
            </a:r>
            <a:r>
              <a:rPr lang="ko-KR" altLang="en-US" sz="1200" dirty="0" err="1">
                <a:ea typeface="LG스마트체2.0 Regular" panose="020B0600000101010101" pitchFamily="50" charset="-127"/>
              </a:rPr>
              <a:t>키체인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접근에서 인증서를 더블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3.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인증서에서 신뢰라는 화살표를 클릭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4. 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이 인증서 사용 시 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항상 신뢰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 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를 선택한 다음 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닫기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“ </a:t>
            </a:r>
            <a:r>
              <a:rPr lang="ko-KR" altLang="en-US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버튼을 누릅니다</a:t>
            </a:r>
            <a:r>
              <a:rPr lang="en-US" altLang="ko-KR" sz="1200" b="1" dirty="0">
                <a:solidFill>
                  <a:srgbClr val="FF0000"/>
                </a:solidFill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5.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생체인증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또는 암호 입력 후 설정을 업데이트 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                      -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끝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AF3000-6E75-4B0B-9D15-8819621E09C7}"/>
              </a:ext>
            </a:extLst>
          </p:cNvPr>
          <p:cNvSpPr/>
          <p:nvPr/>
        </p:nvSpPr>
        <p:spPr>
          <a:xfrm>
            <a:off x="5618465" y="2550431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7377C5-4142-49BE-A6CA-7E39D09178E8}"/>
              </a:ext>
            </a:extLst>
          </p:cNvPr>
          <p:cNvSpPr/>
          <p:nvPr/>
        </p:nvSpPr>
        <p:spPr>
          <a:xfrm>
            <a:off x="3995936" y="2208253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4A4AF9-3583-457F-B0E2-5D957D4E7077}"/>
              </a:ext>
            </a:extLst>
          </p:cNvPr>
          <p:cNvSpPr/>
          <p:nvPr/>
        </p:nvSpPr>
        <p:spPr>
          <a:xfrm>
            <a:off x="1799692" y="422108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CE89EE-E47A-4748-8416-EADA81ECB0AA}"/>
              </a:ext>
            </a:extLst>
          </p:cNvPr>
          <p:cNvSpPr/>
          <p:nvPr/>
        </p:nvSpPr>
        <p:spPr>
          <a:xfrm>
            <a:off x="5904148" y="2600908"/>
            <a:ext cx="360040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F149A6-0BCA-4491-A480-70DC6B5E9F4E}"/>
              </a:ext>
            </a:extLst>
          </p:cNvPr>
          <p:cNvSpPr/>
          <p:nvPr/>
        </p:nvSpPr>
        <p:spPr>
          <a:xfrm>
            <a:off x="8197539" y="2626849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DEDC65-B91C-4615-89FE-D4D465E8CE65}"/>
              </a:ext>
            </a:extLst>
          </p:cNvPr>
          <p:cNvSpPr/>
          <p:nvPr/>
        </p:nvSpPr>
        <p:spPr>
          <a:xfrm>
            <a:off x="6588224" y="2762342"/>
            <a:ext cx="1512168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05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68D740-1DEA-4EDE-BB94-910B0631B630}"/>
              </a:ext>
            </a:extLst>
          </p:cNvPr>
          <p:cNvGrpSpPr/>
          <p:nvPr/>
        </p:nvGrpSpPr>
        <p:grpSpPr>
          <a:xfrm>
            <a:off x="746123" y="1386656"/>
            <a:ext cx="7901293" cy="1842763"/>
            <a:chOff x="746123" y="1386656"/>
            <a:chExt cx="7901293" cy="184276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ECEEA7-1BA1-4A0A-89E9-6DB4E872793B}"/>
                </a:ext>
              </a:extLst>
            </p:cNvPr>
            <p:cNvGrpSpPr/>
            <p:nvPr/>
          </p:nvGrpSpPr>
          <p:grpSpPr>
            <a:xfrm>
              <a:off x="746123" y="1386656"/>
              <a:ext cx="7833361" cy="1569660"/>
              <a:chOff x="746119" y="1386656"/>
              <a:chExt cx="7833361" cy="156966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1C8931-4370-401B-B95D-842AA74F5FA8}"/>
                  </a:ext>
                </a:extLst>
              </p:cNvPr>
              <p:cNvSpPr txBox="1"/>
              <p:nvPr/>
            </p:nvSpPr>
            <p:spPr>
              <a:xfrm>
                <a:off x="746119" y="1386656"/>
                <a:ext cx="24821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spc="-600" dirty="0">
                    <a:solidFill>
                      <a:srgbClr val="960000"/>
                    </a:solidFill>
                    <a:latin typeface="맑은 고딕" panose="020B0503020000020004" pitchFamily="50" charset="-127"/>
                    <a:ea typeface="HY울릉도L" pitchFamily="18" charset="-127"/>
                    <a:cs typeface="Arial" pitchFamily="34" charset="0"/>
                  </a:rPr>
                  <a:t>02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CD52F5-3D92-43C8-9C24-ED5D7CC0E021}"/>
                  </a:ext>
                </a:extLst>
              </p:cNvPr>
              <p:cNvSpPr txBox="1"/>
              <p:nvPr/>
            </p:nvSpPr>
            <p:spPr>
              <a:xfrm>
                <a:off x="2195732" y="1638104"/>
                <a:ext cx="6383748" cy="7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5300"/>
                  </a:lnSpc>
                </a:pPr>
                <a:r>
                  <a:rPr lang="en-US" altLang="ko-KR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Arial" pitchFamily="34" charset="0"/>
                  </a:rPr>
                  <a:t>Mac OS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C87538-B253-4255-B490-9CF613B31417}"/>
                </a:ext>
              </a:extLst>
            </p:cNvPr>
            <p:cNvSpPr txBox="1"/>
            <p:nvPr/>
          </p:nvSpPr>
          <p:spPr>
            <a:xfrm>
              <a:off x="2195736" y="2273260"/>
              <a:ext cx="6451680" cy="956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Safari / Chrome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b="1" dirty="0">
                  <a:solidFill>
                    <a:schemeClr val="tx2"/>
                  </a:solidFill>
                  <a:latin typeface="+mn-ea"/>
                  <a:ea typeface="+mn-ea"/>
                  <a:cs typeface="Arial" pitchFamily="34" charset="0"/>
                </a:rPr>
                <a:t>Firefox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7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F4FF0C1-AA09-445B-9250-DB9AF598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63954"/>
            <a:ext cx="7620000" cy="3667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MacOS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Firefox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5EC6873-4B4F-41E7-8128-41B1EBBD7CFD}"/>
              </a:ext>
            </a:extLst>
          </p:cNvPr>
          <p:cNvSpPr/>
          <p:nvPr/>
        </p:nvSpPr>
        <p:spPr>
          <a:xfrm>
            <a:off x="6516216" y="4833156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684B3-5C53-4D08-B8C5-AF78E702D6D1}"/>
              </a:ext>
            </a:extLst>
          </p:cNvPr>
          <p:cNvSpPr txBox="1"/>
          <p:nvPr/>
        </p:nvSpPr>
        <p:spPr>
          <a:xfrm>
            <a:off x="422015" y="5841268"/>
            <a:ext cx="5914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LG스마트체2.0 Regular" panose="020B0600000101010101" pitchFamily="50" charset="-127"/>
              </a:rPr>
              <a:t>1. 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설정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버튼을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클릭합니다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701DB0-AA4C-47CC-B056-63FBAB750865}"/>
              </a:ext>
            </a:extLst>
          </p:cNvPr>
          <p:cNvSpPr/>
          <p:nvPr/>
        </p:nvSpPr>
        <p:spPr>
          <a:xfrm>
            <a:off x="6732240" y="4833156"/>
            <a:ext cx="1503652" cy="188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06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MacOS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Firefox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5EC6873-4B4F-41E7-8128-41B1EBBD7CFD}"/>
              </a:ext>
            </a:extLst>
          </p:cNvPr>
          <p:cNvSpPr/>
          <p:nvPr/>
        </p:nvSpPr>
        <p:spPr>
          <a:xfrm>
            <a:off x="5616116" y="368102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684B3-5C53-4D08-B8C5-AF78E702D6D1}"/>
              </a:ext>
            </a:extLst>
          </p:cNvPr>
          <p:cNvSpPr txBox="1"/>
          <p:nvPr/>
        </p:nvSpPr>
        <p:spPr>
          <a:xfrm>
            <a:off x="205141" y="5816819"/>
            <a:ext cx="5914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LG스마트체2.0 Regular" panose="020B0600000101010101" pitchFamily="50" charset="-127"/>
              </a:rPr>
              <a:t>2. 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인증서 보기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버튼을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클릭합니다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5DCC8-806B-4E00-AE36-025569C1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2" y="1692204"/>
            <a:ext cx="8496436" cy="347359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F994C91-3362-4003-BEEA-9F109DAD8710}"/>
              </a:ext>
            </a:extLst>
          </p:cNvPr>
          <p:cNvSpPr/>
          <p:nvPr/>
        </p:nvSpPr>
        <p:spPr>
          <a:xfrm>
            <a:off x="6516216" y="404106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636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MacOS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Firefox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684B3-5C53-4D08-B8C5-AF78E702D6D1}"/>
              </a:ext>
            </a:extLst>
          </p:cNvPr>
          <p:cNvSpPr txBox="1"/>
          <p:nvPr/>
        </p:nvSpPr>
        <p:spPr>
          <a:xfrm>
            <a:off x="205141" y="5816819"/>
            <a:ext cx="591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LG스마트체2.0 Regular" panose="020B0600000101010101" pitchFamily="50" charset="-127"/>
              </a:rPr>
              <a:t>3. 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가져오기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버튼을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클릭합니다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4.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인증서 파일을 선택 후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열기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버튼을 클릭합니다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0BEA57-C722-4AAC-B06E-0B388D189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9" y="1418758"/>
            <a:ext cx="4177166" cy="3172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3533F7-A3FA-4B4A-B66A-4A8360006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426" y="2789569"/>
            <a:ext cx="4697415" cy="2649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F43E13F5-51D7-436F-878A-4595A49B9138}"/>
              </a:ext>
            </a:extLst>
          </p:cNvPr>
          <p:cNvSpPr/>
          <p:nvPr/>
        </p:nvSpPr>
        <p:spPr>
          <a:xfrm>
            <a:off x="1423819" y="3573016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E9823E-4B7C-4EC2-9F83-6D042F592551}"/>
              </a:ext>
            </a:extLst>
          </p:cNvPr>
          <p:cNvSpPr/>
          <p:nvPr/>
        </p:nvSpPr>
        <p:spPr>
          <a:xfrm>
            <a:off x="7200292" y="4977172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689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MacOS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Firefox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5EC6873-4B4F-41E7-8128-41B1EBBD7CFD}"/>
              </a:ext>
            </a:extLst>
          </p:cNvPr>
          <p:cNvSpPr/>
          <p:nvPr/>
        </p:nvSpPr>
        <p:spPr>
          <a:xfrm>
            <a:off x="5616116" y="368102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684B3-5C53-4D08-B8C5-AF78E702D6D1}"/>
              </a:ext>
            </a:extLst>
          </p:cNvPr>
          <p:cNvSpPr txBox="1"/>
          <p:nvPr/>
        </p:nvSpPr>
        <p:spPr>
          <a:xfrm>
            <a:off x="205141" y="5816819"/>
            <a:ext cx="591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LG스마트체2.0 Regular" panose="020B0600000101010101" pitchFamily="50" charset="-127"/>
              </a:rPr>
              <a:t>5. “</a:t>
            </a:r>
            <a:r>
              <a:rPr lang="ko-KR" altLang="en-US" sz="1200" dirty="0" err="1">
                <a:ea typeface="LG스마트체2.0 Regular" panose="020B0600000101010101" pitchFamily="50" charset="-127"/>
              </a:rPr>
              <a:t>신뢰된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인증 기관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”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을 모두 체크 후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확인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버튼을 클릭합니다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6.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추가된 인증서 확인 후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확인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버튼을 클릭합니다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F994C91-3362-4003-BEEA-9F109DAD8710}"/>
              </a:ext>
            </a:extLst>
          </p:cNvPr>
          <p:cNvSpPr/>
          <p:nvPr/>
        </p:nvSpPr>
        <p:spPr>
          <a:xfrm>
            <a:off x="6516216" y="404106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05501D-691F-4F75-9CF8-DC823FAC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15" y="2679858"/>
            <a:ext cx="4904501" cy="23794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146B90-74C4-4DA6-99F5-096AC3231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798" y="1397295"/>
            <a:ext cx="3965578" cy="28894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2388489-F259-46DF-B42F-1F7091707DCC}"/>
              </a:ext>
            </a:extLst>
          </p:cNvPr>
          <p:cNvSpPr/>
          <p:nvPr/>
        </p:nvSpPr>
        <p:spPr>
          <a:xfrm>
            <a:off x="7164288" y="377184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EAA9527-1213-4AE8-A5AA-A578FB7D855E}"/>
              </a:ext>
            </a:extLst>
          </p:cNvPr>
          <p:cNvSpPr/>
          <p:nvPr/>
        </p:nvSpPr>
        <p:spPr>
          <a:xfrm>
            <a:off x="278012" y="285633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01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E30B82C-CCBB-4062-9926-3CDC5A842D46}"/>
              </a:ext>
            </a:extLst>
          </p:cNvPr>
          <p:cNvGrpSpPr/>
          <p:nvPr/>
        </p:nvGrpSpPr>
        <p:grpSpPr>
          <a:xfrm>
            <a:off x="746123" y="1386656"/>
            <a:ext cx="7718275" cy="2304428"/>
            <a:chOff x="746123" y="1386656"/>
            <a:chExt cx="7718275" cy="2304428"/>
          </a:xfrm>
        </p:grpSpPr>
        <p:grpSp>
          <p:nvGrpSpPr>
            <p:cNvPr id="3" name="그룹 2"/>
            <p:cNvGrpSpPr/>
            <p:nvPr/>
          </p:nvGrpSpPr>
          <p:grpSpPr>
            <a:xfrm>
              <a:off x="746123" y="1386656"/>
              <a:ext cx="7651754" cy="1569660"/>
              <a:chOff x="746119" y="1386656"/>
              <a:chExt cx="7651754" cy="156966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46119" y="1386656"/>
                <a:ext cx="24821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spc="-600" dirty="0">
                    <a:solidFill>
                      <a:srgbClr val="960000"/>
                    </a:solidFill>
                    <a:latin typeface="맑은 고딕" panose="020B0503020000020004" pitchFamily="50" charset="-127"/>
                    <a:ea typeface="HY울릉도L" pitchFamily="18" charset="-127"/>
                    <a:cs typeface="Arial" pitchFamily="34" charset="0"/>
                  </a:rPr>
                  <a:t>01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014125" y="1638104"/>
                <a:ext cx="6383748" cy="7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5300"/>
                  </a:lnSpc>
                </a:pPr>
                <a:r>
                  <a:rPr lang="en-US" altLang="ko-KR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Arial" pitchFamily="34" charset="0"/>
                  </a:rPr>
                  <a:t>Windows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55607-BA10-47FD-8E2E-B89AE5438B52}"/>
                </a:ext>
              </a:extLst>
            </p:cNvPr>
            <p:cNvSpPr txBox="1"/>
            <p:nvPr/>
          </p:nvSpPr>
          <p:spPr>
            <a:xfrm>
              <a:off x="2012718" y="2273260"/>
              <a:ext cx="6451680" cy="1417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b="1" dirty="0">
                  <a:solidFill>
                    <a:schemeClr val="tx2"/>
                  </a:solidFill>
                  <a:latin typeface="+mn-ea"/>
                  <a:ea typeface="+mn-ea"/>
                  <a:cs typeface="Arial" pitchFamily="34" charset="0"/>
                </a:rPr>
                <a:t>Chrome / Internet Explorer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Firefox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Edge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568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22BD7B10-64FD-4BB6-9A74-EB344C5EF852}"/>
              </a:ext>
            </a:extLst>
          </p:cNvPr>
          <p:cNvGrpSpPr/>
          <p:nvPr/>
        </p:nvGrpSpPr>
        <p:grpSpPr>
          <a:xfrm>
            <a:off x="746123" y="1386656"/>
            <a:ext cx="7835001" cy="1569660"/>
            <a:chOff x="746119" y="1386656"/>
            <a:chExt cx="7835001" cy="15696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C88C9E-2EE3-4785-8EB2-30411635C438}"/>
                </a:ext>
              </a:extLst>
            </p:cNvPr>
            <p:cNvSpPr txBox="1"/>
            <p:nvPr/>
          </p:nvSpPr>
          <p:spPr>
            <a:xfrm>
              <a:off x="746119" y="1386656"/>
              <a:ext cx="24821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spc="-600" dirty="0">
                  <a:solidFill>
                    <a:srgbClr val="960000"/>
                  </a:solidFill>
                  <a:latin typeface="맑은 고딕" panose="020B0503020000020004" pitchFamily="50" charset="-127"/>
                  <a:ea typeface="HY울릉도L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6B5433-2FB8-46CB-B751-2DF6B78EF951}"/>
                </a:ext>
              </a:extLst>
            </p:cNvPr>
            <p:cNvSpPr txBox="1"/>
            <p:nvPr/>
          </p:nvSpPr>
          <p:spPr>
            <a:xfrm>
              <a:off x="2197372" y="1632685"/>
              <a:ext cx="6383748" cy="77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5300"/>
                </a:lnSpc>
              </a:pPr>
              <a:r>
                <a: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Linux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A7C3CA-30C0-493E-9799-CAE77EFE1127}"/>
              </a:ext>
            </a:extLst>
          </p:cNvPr>
          <p:cNvSpPr txBox="1"/>
          <p:nvPr/>
        </p:nvSpPr>
        <p:spPr>
          <a:xfrm>
            <a:off x="2195736" y="2273260"/>
            <a:ext cx="645168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srgbClr val="1F497D"/>
                </a:solidFill>
                <a:latin typeface="+mn-ea"/>
                <a:ea typeface="+mn-ea"/>
                <a:cs typeface="Arial" pitchFamily="34" charset="0"/>
              </a:rPr>
              <a:t>Chrome</a:t>
            </a:r>
          </a:p>
          <a:p>
            <a:pPr marL="360000" indent="-3600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7F7F7F"/>
                </a:solidFill>
                <a:latin typeface="+mn-ea"/>
                <a:ea typeface="+mn-ea"/>
                <a:cs typeface="Arial" pitchFamily="34" charset="0"/>
              </a:rPr>
              <a:t>Firefox</a:t>
            </a:r>
          </a:p>
        </p:txBody>
      </p:sp>
    </p:spTree>
    <p:extLst>
      <p:ext uri="{BB962C8B-B14F-4D97-AF65-F5344CB8AC3E}">
        <p14:creationId xmlns:p14="http://schemas.microsoft.com/office/powerpoint/2010/main" val="1533763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3CA559-1FF4-48B6-BDBE-25003251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3" y="2147061"/>
            <a:ext cx="4186785" cy="2563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Chrome</a:t>
            </a:r>
          </a:p>
        </p:txBody>
      </p:sp>
      <p:sp>
        <p:nvSpPr>
          <p:cNvPr id="19" name="제목 191">
            <a:extLst>
              <a:ext uri="{FF2B5EF4-FFF2-40B4-BE49-F238E27FC236}">
                <a16:creationId xmlns:a16="http://schemas.microsoft.com/office/drawing/2014/main" id="{24E3DC69-C163-4ACE-9E25-EA7A2E5A4628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Linux </a:t>
            </a:r>
            <a:r>
              <a:rPr kumimoji="0" lang="ko-KR" altLang="en-US" sz="2800" dirty="0"/>
              <a:t>인증서 수동 설치</a:t>
            </a:r>
            <a:r>
              <a:rPr kumimoji="0" lang="en-US" altLang="ko-KR" sz="1100" dirty="0"/>
              <a:t>(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Ubuntu 20.04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547759-A4A7-4E60-9854-8BABC2B92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903" y="1420369"/>
            <a:ext cx="4076032" cy="27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215B3C-15AC-4E04-8659-876E4431812A}"/>
              </a:ext>
            </a:extLst>
          </p:cNvPr>
          <p:cNvSpPr/>
          <p:nvPr/>
        </p:nvSpPr>
        <p:spPr>
          <a:xfrm>
            <a:off x="4732385" y="3283785"/>
            <a:ext cx="3888433" cy="351898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B45B2E8-1CA2-4DAA-B1DE-915CF90AD3A6}"/>
              </a:ext>
            </a:extLst>
          </p:cNvPr>
          <p:cNvSpPr/>
          <p:nvPr/>
        </p:nvSpPr>
        <p:spPr>
          <a:xfrm>
            <a:off x="192976" y="2650536"/>
            <a:ext cx="349548" cy="324617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0682C6-4E4D-47B4-9BC9-EFFC6E8544A3}"/>
              </a:ext>
            </a:extLst>
          </p:cNvPr>
          <p:cNvSpPr/>
          <p:nvPr/>
        </p:nvSpPr>
        <p:spPr>
          <a:xfrm>
            <a:off x="645614" y="2610242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5680554-0089-4449-ABC7-2A3C596DA297}"/>
              </a:ext>
            </a:extLst>
          </p:cNvPr>
          <p:cNvSpPr/>
          <p:nvPr/>
        </p:nvSpPr>
        <p:spPr>
          <a:xfrm>
            <a:off x="2327273" y="4130421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4259F9-9CA9-44F5-9E8D-D1C7F9FCCBB3}"/>
              </a:ext>
            </a:extLst>
          </p:cNvPr>
          <p:cNvSpPr/>
          <p:nvPr/>
        </p:nvSpPr>
        <p:spPr>
          <a:xfrm>
            <a:off x="4677311" y="304254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31719AC-704A-4878-B708-A529AFF743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952"/>
          <a:stretch/>
        </p:blipFill>
        <p:spPr>
          <a:xfrm>
            <a:off x="4835466" y="3843508"/>
            <a:ext cx="3631738" cy="2359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E8157CE-BC1B-4C13-9DD0-4117B094D334}"/>
              </a:ext>
            </a:extLst>
          </p:cNvPr>
          <p:cNvSpPr/>
          <p:nvPr/>
        </p:nvSpPr>
        <p:spPr>
          <a:xfrm>
            <a:off x="2577874" y="4253212"/>
            <a:ext cx="1827322" cy="188536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C0E7EE-B64E-4520-AB21-51E0624E6832}"/>
              </a:ext>
            </a:extLst>
          </p:cNvPr>
          <p:cNvSpPr/>
          <p:nvPr/>
        </p:nvSpPr>
        <p:spPr>
          <a:xfrm>
            <a:off x="4937828" y="5752387"/>
            <a:ext cx="3407143" cy="325057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0A27F2F-9C22-433D-979C-17977A22C5D0}"/>
              </a:ext>
            </a:extLst>
          </p:cNvPr>
          <p:cNvSpPr/>
          <p:nvPr/>
        </p:nvSpPr>
        <p:spPr>
          <a:xfrm>
            <a:off x="4691615" y="5562463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7C35A3-7947-4699-9605-EBC38BFA548C}"/>
              </a:ext>
            </a:extLst>
          </p:cNvPr>
          <p:cNvSpPr txBox="1"/>
          <p:nvPr/>
        </p:nvSpPr>
        <p:spPr>
          <a:xfrm>
            <a:off x="834150" y="5042673"/>
            <a:ext cx="3233794" cy="1039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19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1. 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바탕화면 좌측에 있는 </a:t>
            </a: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Chrome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실행</a:t>
            </a:r>
            <a:endParaRPr lang="en-US" altLang="ko-KR" sz="1200" dirty="0">
              <a:solidFill>
                <a:prstClr val="black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228600" lvl="0" indent="-228600">
              <a:lnSpc>
                <a:spcPts val="1900"/>
              </a:lnSpc>
              <a:buAutoNum type="arabicPeriod" startAt="2"/>
            </a:pP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[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설정</a:t>
            </a: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]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228600" lvl="0" indent="-228600">
              <a:lnSpc>
                <a:spcPts val="1900"/>
              </a:lnSpc>
              <a:buAutoNum type="arabicPeriod" startAt="2"/>
            </a:pP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개인정보 및 </a:t>
            </a:r>
            <a:r>
              <a:rPr lang="ko-KR" altLang="en-US" sz="1200" dirty="0" err="1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보안탭에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[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보안</a:t>
            </a: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]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228600" lvl="0" indent="-228600">
              <a:lnSpc>
                <a:spcPts val="1900"/>
              </a:lnSpc>
              <a:buAutoNum type="arabicPeriod" startAt="2"/>
            </a:pP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[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인증서 관리</a:t>
            </a: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]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674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Chrome</a:t>
            </a:r>
          </a:p>
        </p:txBody>
      </p:sp>
      <p:sp>
        <p:nvSpPr>
          <p:cNvPr id="19" name="제목 191">
            <a:extLst>
              <a:ext uri="{FF2B5EF4-FFF2-40B4-BE49-F238E27FC236}">
                <a16:creationId xmlns:a16="http://schemas.microsoft.com/office/drawing/2014/main" id="{24E3DC69-C163-4ACE-9E25-EA7A2E5A4628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Linux </a:t>
            </a:r>
            <a:r>
              <a:rPr kumimoji="0" lang="ko-KR" altLang="en-US" sz="2800" dirty="0"/>
              <a:t>인증서 수동 설치</a:t>
            </a:r>
            <a:r>
              <a:rPr kumimoji="0" lang="en-US" altLang="ko-KR" sz="1100" dirty="0"/>
              <a:t>(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Ubuntu 20.04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1E5550-3659-4188-9813-0E58D5E9F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5" y="1786019"/>
            <a:ext cx="4300465" cy="3403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1A51C9-B925-4040-9AAE-8DB50DB01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976" y="2168860"/>
            <a:ext cx="4017501" cy="13189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DC0D5C-F47E-4FE1-B823-D5F43899F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743" y="3681028"/>
            <a:ext cx="3225966" cy="1866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7E7B43-A06E-4927-8F3F-64783FC09C46}"/>
              </a:ext>
            </a:extLst>
          </p:cNvPr>
          <p:cNvSpPr/>
          <p:nvPr/>
        </p:nvSpPr>
        <p:spPr>
          <a:xfrm>
            <a:off x="2375756" y="2960948"/>
            <a:ext cx="1188132" cy="288032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5097F6-5A2A-4FA5-BB0F-4C847CB8F951}"/>
              </a:ext>
            </a:extLst>
          </p:cNvPr>
          <p:cNvSpPr/>
          <p:nvPr/>
        </p:nvSpPr>
        <p:spPr>
          <a:xfrm>
            <a:off x="3790038" y="3394496"/>
            <a:ext cx="540060" cy="205898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44D04C-B500-46FA-9CAC-5469969489EE}"/>
              </a:ext>
            </a:extLst>
          </p:cNvPr>
          <p:cNvSpPr/>
          <p:nvPr/>
        </p:nvSpPr>
        <p:spPr>
          <a:xfrm>
            <a:off x="8335168" y="2180880"/>
            <a:ext cx="515682" cy="215444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C10357-1C3F-49E6-9EF4-7A2F77C6BFAF}"/>
              </a:ext>
            </a:extLst>
          </p:cNvPr>
          <p:cNvSpPr/>
          <p:nvPr/>
        </p:nvSpPr>
        <p:spPr>
          <a:xfrm>
            <a:off x="5293580" y="4136734"/>
            <a:ext cx="2304256" cy="980821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06F9DB-9D52-43A0-ADC0-252EF9A42F4F}"/>
              </a:ext>
            </a:extLst>
          </p:cNvPr>
          <p:cNvSpPr/>
          <p:nvPr/>
        </p:nvSpPr>
        <p:spPr>
          <a:xfrm>
            <a:off x="7942715" y="5254911"/>
            <a:ext cx="444209" cy="226317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E81EDAE-8D17-43EF-B880-4421F8065A7F}"/>
              </a:ext>
            </a:extLst>
          </p:cNvPr>
          <p:cNvSpPr/>
          <p:nvPr/>
        </p:nvSpPr>
        <p:spPr>
          <a:xfrm>
            <a:off x="2159580" y="2766105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FE33A5-D6B8-46D4-882C-4A93681F41D9}"/>
              </a:ext>
            </a:extLst>
          </p:cNvPr>
          <p:cNvSpPr/>
          <p:nvPr/>
        </p:nvSpPr>
        <p:spPr>
          <a:xfrm>
            <a:off x="8198388" y="191352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8CB7751-2E2B-4373-A760-5AB7D73C5426}"/>
              </a:ext>
            </a:extLst>
          </p:cNvPr>
          <p:cNvSpPr/>
          <p:nvPr/>
        </p:nvSpPr>
        <p:spPr>
          <a:xfrm>
            <a:off x="5046207" y="394819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7A6D4-C6F2-4930-9B21-CC606FC35480}"/>
              </a:ext>
            </a:extLst>
          </p:cNvPr>
          <p:cNvSpPr txBox="1"/>
          <p:nvPr/>
        </p:nvSpPr>
        <p:spPr>
          <a:xfrm>
            <a:off x="899592" y="5514880"/>
            <a:ext cx="5076565" cy="76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ts val="1800"/>
              </a:lnSpc>
              <a:buAutoNum type="arabicPeriod" startAt="5"/>
            </a:pP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인증기관 탭에서 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[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가져오기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]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  <a:p>
            <a:pPr marL="228600" indent="-228600">
              <a:lnSpc>
                <a:spcPts val="1800"/>
              </a:lnSpc>
              <a:buAutoNum type="arabicPeriod" startAt="5"/>
            </a:pP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인증서 파일을 선택한 다음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열기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  <a:p>
            <a:pPr marL="228600" indent="-228600">
              <a:lnSpc>
                <a:spcPts val="1800"/>
              </a:lnSpc>
              <a:buAutoNum type="arabicPeriod" startAt="7"/>
            </a:pP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신뢰 설정 항목을 모두 체크 후 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[OK]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966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22BD7B10-64FD-4BB6-9A74-EB344C5EF852}"/>
              </a:ext>
            </a:extLst>
          </p:cNvPr>
          <p:cNvGrpSpPr/>
          <p:nvPr/>
        </p:nvGrpSpPr>
        <p:grpSpPr>
          <a:xfrm>
            <a:off x="746123" y="1386656"/>
            <a:ext cx="7835001" cy="1569660"/>
            <a:chOff x="746119" y="1386656"/>
            <a:chExt cx="7835001" cy="15696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C88C9E-2EE3-4785-8EB2-30411635C438}"/>
                </a:ext>
              </a:extLst>
            </p:cNvPr>
            <p:cNvSpPr txBox="1"/>
            <p:nvPr/>
          </p:nvSpPr>
          <p:spPr>
            <a:xfrm>
              <a:off x="746119" y="1386656"/>
              <a:ext cx="24821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spc="-600" dirty="0">
                  <a:solidFill>
                    <a:srgbClr val="960000"/>
                  </a:solidFill>
                  <a:latin typeface="맑은 고딕" panose="020B0503020000020004" pitchFamily="50" charset="-127"/>
                  <a:ea typeface="HY울릉도L" pitchFamily="18" charset="-127"/>
                  <a:cs typeface="Arial" pitchFamily="34" charset="0"/>
                </a:rPr>
                <a:t>03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6B5433-2FB8-46CB-B751-2DF6B78EF951}"/>
                </a:ext>
              </a:extLst>
            </p:cNvPr>
            <p:cNvSpPr txBox="1"/>
            <p:nvPr/>
          </p:nvSpPr>
          <p:spPr>
            <a:xfrm>
              <a:off x="2197372" y="1632685"/>
              <a:ext cx="6383748" cy="77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5300"/>
                </a:lnSpc>
              </a:pPr>
              <a:r>
                <a: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Linux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9A7C3CA-30C0-493E-9799-CAE77EFE1127}"/>
              </a:ext>
            </a:extLst>
          </p:cNvPr>
          <p:cNvSpPr txBox="1"/>
          <p:nvPr/>
        </p:nvSpPr>
        <p:spPr>
          <a:xfrm>
            <a:off x="2195736" y="2273260"/>
            <a:ext cx="645168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pitchFamily="34" charset="0"/>
              </a:rPr>
              <a:t>Chrome</a:t>
            </a:r>
          </a:p>
          <a:p>
            <a:pPr marL="360000" indent="-360000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srgbClr val="1F497D"/>
                </a:solidFill>
                <a:latin typeface="+mn-ea"/>
                <a:ea typeface="+mn-ea"/>
                <a:cs typeface="Arial" pitchFamily="34" charset="0"/>
              </a:rPr>
              <a:t>Firefox</a:t>
            </a:r>
          </a:p>
        </p:txBody>
      </p:sp>
    </p:spTree>
    <p:extLst>
      <p:ext uri="{BB962C8B-B14F-4D97-AF65-F5344CB8AC3E}">
        <p14:creationId xmlns:p14="http://schemas.microsoft.com/office/powerpoint/2010/main" val="3464354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Linux </a:t>
            </a:r>
            <a:r>
              <a:rPr kumimoji="0" lang="ko-KR" altLang="en-US" sz="2800" dirty="0"/>
              <a:t>인증서 수동 설치</a:t>
            </a:r>
            <a:r>
              <a:rPr kumimoji="0" lang="en-US" altLang="ko-KR" sz="1100" dirty="0"/>
              <a:t>(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Ubuntu 20.04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1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Firefox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95FEBA-B8F0-4868-9B32-C3D6DCE138EB}"/>
              </a:ext>
            </a:extLst>
          </p:cNvPr>
          <p:cNvGrpSpPr/>
          <p:nvPr/>
        </p:nvGrpSpPr>
        <p:grpSpPr>
          <a:xfrm>
            <a:off x="117570" y="1988840"/>
            <a:ext cx="8738907" cy="3109670"/>
            <a:chOff x="116943" y="1880828"/>
            <a:chExt cx="8738907" cy="310967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E204B08-65B7-4521-BF4A-9EE6024D9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1054" y="2174745"/>
              <a:ext cx="3764796" cy="2755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F5E21DD-B6A9-4EBC-8A2E-B13257E41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118" y="1975096"/>
              <a:ext cx="4670918" cy="30154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29F055-0AEF-4FDB-867A-50F685AE8CC8}"/>
                </a:ext>
              </a:extLst>
            </p:cNvPr>
            <p:cNvSpPr/>
            <p:nvPr/>
          </p:nvSpPr>
          <p:spPr>
            <a:xfrm>
              <a:off x="234105" y="2165600"/>
              <a:ext cx="396044" cy="376773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LG스마트체2.0 Regular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A17ECEA-90C5-4398-9FBB-C46A21D03C65}"/>
                </a:ext>
              </a:extLst>
            </p:cNvPr>
            <p:cNvSpPr/>
            <p:nvPr/>
          </p:nvSpPr>
          <p:spPr>
            <a:xfrm>
              <a:off x="2979435" y="4652982"/>
              <a:ext cx="1908212" cy="18853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LG스마트체2.0 Regular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DED7F1-D0CC-4CBF-A72E-25DFE028CC14}"/>
                </a:ext>
              </a:extLst>
            </p:cNvPr>
            <p:cNvSpPr/>
            <p:nvPr/>
          </p:nvSpPr>
          <p:spPr>
            <a:xfrm>
              <a:off x="5235378" y="3727587"/>
              <a:ext cx="228333" cy="216024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LG스마트체2.0 Regular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1D85C27-5269-4335-B4E4-251C8D33B25F}"/>
                </a:ext>
              </a:extLst>
            </p:cNvPr>
            <p:cNvSpPr/>
            <p:nvPr/>
          </p:nvSpPr>
          <p:spPr>
            <a:xfrm>
              <a:off x="7939598" y="4404426"/>
              <a:ext cx="828092" cy="216024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LG스마트체2.0 Regular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A962CFB-35A8-4883-9D65-9B930F1CB111}"/>
                </a:ext>
              </a:extLst>
            </p:cNvPr>
            <p:cNvSpPr/>
            <p:nvPr/>
          </p:nvSpPr>
          <p:spPr>
            <a:xfrm>
              <a:off x="116943" y="1880828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941AF49-666B-4323-838E-53427621A1B8}"/>
                </a:ext>
              </a:extLst>
            </p:cNvPr>
            <p:cNvSpPr/>
            <p:nvPr/>
          </p:nvSpPr>
          <p:spPr>
            <a:xfrm>
              <a:off x="2710938" y="4526182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62AD835-1814-4593-BE56-C97D293A1023}"/>
                </a:ext>
              </a:extLst>
            </p:cNvPr>
            <p:cNvSpPr/>
            <p:nvPr/>
          </p:nvSpPr>
          <p:spPr>
            <a:xfrm>
              <a:off x="5004211" y="3552743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650343F-F406-4543-AE4C-20DB0E533250}"/>
                </a:ext>
              </a:extLst>
            </p:cNvPr>
            <p:cNvSpPr/>
            <p:nvPr/>
          </p:nvSpPr>
          <p:spPr>
            <a:xfrm>
              <a:off x="7744580" y="4215890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2F98DE2-7E72-49D0-A09F-B1ECC6804CA5}"/>
              </a:ext>
            </a:extLst>
          </p:cNvPr>
          <p:cNvSpPr txBox="1"/>
          <p:nvPr/>
        </p:nvSpPr>
        <p:spPr>
          <a:xfrm>
            <a:off x="4638620" y="5373216"/>
            <a:ext cx="4670918" cy="507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17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자물쇠모양 아이콘</a:t>
            </a: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lvl="0" algn="ctr">
              <a:lnSpc>
                <a:spcPts val="17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4.  Certificates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옵션에서 </a:t>
            </a: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[View Certificates…]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9C06C9-2BFE-4EB3-88E4-F836E0ABBB65}"/>
              </a:ext>
            </a:extLst>
          </p:cNvPr>
          <p:cNvSpPr txBox="1"/>
          <p:nvPr/>
        </p:nvSpPr>
        <p:spPr>
          <a:xfrm>
            <a:off x="84355" y="5417076"/>
            <a:ext cx="4953698" cy="507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17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1. 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바탕화면 좌측에 있는 </a:t>
            </a: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Fire Fox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실행</a:t>
            </a:r>
            <a:endParaRPr lang="en-US" altLang="ko-KR" sz="1200" dirty="0">
              <a:solidFill>
                <a:prstClr val="black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lvl="0" algn="ctr">
              <a:lnSpc>
                <a:spcPts val="17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2.  [Preferences] </a:t>
            </a:r>
            <a:r>
              <a:rPr lang="ko-KR" altLang="en-US" sz="1200" dirty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865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15DFD52-7143-4693-90E3-19532762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850" y="1631199"/>
            <a:ext cx="4236524" cy="2028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3C4293-982D-4917-8731-24083BD8B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388" y="3847517"/>
            <a:ext cx="4261069" cy="1994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087441-2F4E-4868-BF10-9E1FFBD24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49" y="2117416"/>
            <a:ext cx="4033978" cy="26488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Linux </a:t>
            </a:r>
            <a:r>
              <a:rPr kumimoji="0" lang="ko-KR" altLang="en-US" sz="2800" dirty="0"/>
              <a:t>인증서 수동 설치</a:t>
            </a:r>
            <a:r>
              <a:rPr kumimoji="0" lang="en-US" altLang="ko-KR" sz="1100" dirty="0"/>
              <a:t>(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Ubuntu 20.04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1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Firefox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C5C9BC-C84C-469E-AEDA-DA8EB733EFA1}"/>
              </a:ext>
            </a:extLst>
          </p:cNvPr>
          <p:cNvSpPr/>
          <p:nvPr/>
        </p:nvSpPr>
        <p:spPr>
          <a:xfrm>
            <a:off x="3587278" y="2374546"/>
            <a:ext cx="624682" cy="219305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754968-FB61-43CE-B21B-3EFBC46C1DFA}"/>
              </a:ext>
            </a:extLst>
          </p:cNvPr>
          <p:cNvSpPr/>
          <p:nvPr/>
        </p:nvSpPr>
        <p:spPr>
          <a:xfrm>
            <a:off x="1735657" y="4230446"/>
            <a:ext cx="540060" cy="207329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E9E39B-B9F4-4B80-A3A2-EC2631007E9A}"/>
              </a:ext>
            </a:extLst>
          </p:cNvPr>
          <p:cNvSpPr/>
          <p:nvPr/>
        </p:nvSpPr>
        <p:spPr>
          <a:xfrm>
            <a:off x="8283085" y="1617703"/>
            <a:ext cx="504900" cy="215444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D97555-52DB-437D-A4C8-0A867A357D67}"/>
              </a:ext>
            </a:extLst>
          </p:cNvPr>
          <p:cNvSpPr/>
          <p:nvPr/>
        </p:nvSpPr>
        <p:spPr>
          <a:xfrm>
            <a:off x="4596838" y="4344485"/>
            <a:ext cx="2639458" cy="576064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5C5CBA-4714-48C0-9821-76C4F342558F}"/>
              </a:ext>
            </a:extLst>
          </p:cNvPr>
          <p:cNvSpPr/>
          <p:nvPr/>
        </p:nvSpPr>
        <p:spPr>
          <a:xfrm>
            <a:off x="8159984" y="5616856"/>
            <a:ext cx="611223" cy="216274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D21F802-9008-4D0F-8F7A-4D3129BCC0F6}"/>
              </a:ext>
            </a:extLst>
          </p:cNvPr>
          <p:cNvSpPr/>
          <p:nvPr/>
        </p:nvSpPr>
        <p:spPr>
          <a:xfrm>
            <a:off x="3337843" y="2189107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5B2B098-9613-4924-985F-D0BA239B168B}"/>
              </a:ext>
            </a:extLst>
          </p:cNvPr>
          <p:cNvSpPr/>
          <p:nvPr/>
        </p:nvSpPr>
        <p:spPr>
          <a:xfrm>
            <a:off x="1518085" y="4056363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5A0F1B-519E-4854-9E51-464E9E79814E}"/>
              </a:ext>
            </a:extLst>
          </p:cNvPr>
          <p:cNvSpPr/>
          <p:nvPr/>
        </p:nvSpPr>
        <p:spPr>
          <a:xfrm>
            <a:off x="4610453" y="4073805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34FAC39-7890-4AE8-A667-50974C12262B}"/>
              </a:ext>
            </a:extLst>
          </p:cNvPr>
          <p:cNvSpPr/>
          <p:nvPr/>
        </p:nvSpPr>
        <p:spPr>
          <a:xfrm>
            <a:off x="8039890" y="1503414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A3CCC1-DA22-4E72-A9DA-9F2E2DAEDF5F}"/>
              </a:ext>
            </a:extLst>
          </p:cNvPr>
          <p:cNvSpPr txBox="1"/>
          <p:nvPr/>
        </p:nvSpPr>
        <p:spPr>
          <a:xfrm>
            <a:off x="647564" y="5071762"/>
            <a:ext cx="5076565" cy="94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5.  [Authorities]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6.  [import…]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  <a:p>
            <a:pPr marL="228600" indent="-228600">
              <a:lnSpc>
                <a:spcPts val="1700"/>
              </a:lnSpc>
              <a:buAutoNum type="arabicPeriod" startAt="7"/>
            </a:pP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인증서 파일을 선택한 다음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열기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  <a:p>
            <a:pPr marL="228600" indent="-228600">
              <a:lnSpc>
                <a:spcPts val="1700"/>
              </a:lnSpc>
              <a:buAutoNum type="arabicPeriod" startAt="7"/>
            </a:pP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항목을 모두 체크 후 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[OK]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036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ECEEA7-1BA1-4A0A-89E9-6DB4E872793B}"/>
              </a:ext>
            </a:extLst>
          </p:cNvPr>
          <p:cNvGrpSpPr/>
          <p:nvPr/>
        </p:nvGrpSpPr>
        <p:grpSpPr>
          <a:xfrm>
            <a:off x="746123" y="1386656"/>
            <a:ext cx="7823488" cy="1569660"/>
            <a:chOff x="746119" y="1386656"/>
            <a:chExt cx="7823488" cy="15696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1C8931-4370-401B-B95D-842AA74F5FA8}"/>
                </a:ext>
              </a:extLst>
            </p:cNvPr>
            <p:cNvSpPr txBox="1"/>
            <p:nvPr/>
          </p:nvSpPr>
          <p:spPr>
            <a:xfrm>
              <a:off x="746119" y="1386656"/>
              <a:ext cx="24821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spc="-600" dirty="0">
                  <a:solidFill>
                    <a:srgbClr val="960000"/>
                  </a:solidFill>
                  <a:latin typeface="맑은 고딕" panose="020B0503020000020004" pitchFamily="50" charset="-127"/>
                  <a:ea typeface="HY울릉도L" pitchFamily="18" charset="-127"/>
                  <a:cs typeface="Arial" pitchFamily="34" charset="0"/>
                </a:rPr>
                <a:t>04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D52F5-3D92-43C8-9C24-ED5D7CC0E021}"/>
                </a:ext>
              </a:extLst>
            </p:cNvPr>
            <p:cNvSpPr txBox="1"/>
            <p:nvPr/>
          </p:nvSpPr>
          <p:spPr>
            <a:xfrm>
              <a:off x="2185859" y="1910010"/>
              <a:ext cx="6383748" cy="77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5300"/>
                </a:lnSpc>
              </a:pPr>
              <a:r>
                <a:rPr lang="en-US" altLang="ko-KR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Android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68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91">
            <a:extLst>
              <a:ext uri="{FF2B5EF4-FFF2-40B4-BE49-F238E27FC236}">
                <a16:creationId xmlns:a16="http://schemas.microsoft.com/office/drawing/2014/main" id="{24E3DC69-C163-4ACE-9E25-EA7A2E5A4628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Android </a:t>
            </a:r>
            <a:r>
              <a:rPr kumimoji="0" lang="ko-KR" altLang="en-US" sz="2800" dirty="0"/>
              <a:t>인증서 수동 설치</a:t>
            </a:r>
            <a:endParaRPr kumimoji="0" lang="en-US" altLang="ko-KR" sz="11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0682C6-4E4D-47B4-9BC9-EFFC6E8544A3}"/>
              </a:ext>
            </a:extLst>
          </p:cNvPr>
          <p:cNvSpPr/>
          <p:nvPr/>
        </p:nvSpPr>
        <p:spPr>
          <a:xfrm>
            <a:off x="745303" y="3202659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5680554-0089-4449-ABC7-2A3C596DA297}"/>
              </a:ext>
            </a:extLst>
          </p:cNvPr>
          <p:cNvSpPr/>
          <p:nvPr/>
        </p:nvSpPr>
        <p:spPr>
          <a:xfrm>
            <a:off x="2426962" y="4722838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4259F9-9CA9-44F5-9E8D-D1C7F9FCCBB3}"/>
              </a:ext>
            </a:extLst>
          </p:cNvPr>
          <p:cNvSpPr/>
          <p:nvPr/>
        </p:nvSpPr>
        <p:spPr>
          <a:xfrm>
            <a:off x="4777000" y="3634965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C9DB22B-8D68-4FB2-A17A-7034341E4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0"/>
          <a:stretch/>
        </p:blipFill>
        <p:spPr>
          <a:xfrm>
            <a:off x="575556" y="1479371"/>
            <a:ext cx="2680692" cy="4584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234092F-4E44-49B8-A13A-B692438E8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0"/>
          <a:stretch/>
        </p:blipFill>
        <p:spPr>
          <a:xfrm>
            <a:off x="4283786" y="1479371"/>
            <a:ext cx="2680692" cy="4584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58FC63-AFD9-42B1-BAD4-BA69D87A57E4}"/>
              </a:ext>
            </a:extLst>
          </p:cNvPr>
          <p:cNvSpPr/>
          <p:nvPr/>
        </p:nvSpPr>
        <p:spPr>
          <a:xfrm>
            <a:off x="1014463" y="3270924"/>
            <a:ext cx="478755" cy="221293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cxnSp>
        <p:nvCxnSpPr>
          <p:cNvPr id="28" name="꺾인 연결선 23">
            <a:extLst>
              <a:ext uri="{FF2B5EF4-FFF2-40B4-BE49-F238E27FC236}">
                <a16:creationId xmlns:a16="http://schemas.microsoft.com/office/drawing/2014/main" id="{4FB952FE-D5E5-4EEF-9A4D-BCA1468EFD01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1493218" y="3381571"/>
            <a:ext cx="2801249" cy="685731"/>
          </a:xfrm>
          <a:prstGeom prst="bentConnector3">
            <a:avLst>
              <a:gd name="adj1" fmla="val 50000"/>
            </a:avLst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5AFA3D-9BC1-4E8A-8B6E-69E1A51E0D2E}"/>
              </a:ext>
            </a:extLst>
          </p:cNvPr>
          <p:cNvSpPr/>
          <p:nvPr/>
        </p:nvSpPr>
        <p:spPr>
          <a:xfrm>
            <a:off x="4294467" y="3947217"/>
            <a:ext cx="615217" cy="240169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03C9C8-8298-4FE7-AE19-043ABE7C2FFA}"/>
              </a:ext>
            </a:extLst>
          </p:cNvPr>
          <p:cNvSpPr txBox="1"/>
          <p:nvPr/>
        </p:nvSpPr>
        <p:spPr>
          <a:xfrm>
            <a:off x="701335" y="6018446"/>
            <a:ext cx="5076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1. “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설정</a:t>
            </a:r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 클릭 후 보안 탭 클릭</a:t>
            </a:r>
            <a:endParaRPr lang="en-US" altLang="ko-KR" sz="1200" dirty="0">
              <a:solidFill>
                <a:prstClr val="black"/>
              </a:solidFill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2. 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자격증명 클릭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43628D2-3805-4593-8B69-E336EFD64622}"/>
              </a:ext>
            </a:extLst>
          </p:cNvPr>
          <p:cNvSpPr/>
          <p:nvPr/>
        </p:nvSpPr>
        <p:spPr>
          <a:xfrm>
            <a:off x="920195" y="3017725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28F834-C9F9-4CB9-BB60-AD49E86D6198}"/>
              </a:ext>
            </a:extLst>
          </p:cNvPr>
          <p:cNvSpPr/>
          <p:nvPr/>
        </p:nvSpPr>
        <p:spPr>
          <a:xfrm>
            <a:off x="4233157" y="3654641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76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1704" y="1470545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Chrome</a:t>
            </a:r>
          </a:p>
        </p:txBody>
      </p:sp>
      <p:sp>
        <p:nvSpPr>
          <p:cNvPr id="19" name="제목 191">
            <a:extLst>
              <a:ext uri="{FF2B5EF4-FFF2-40B4-BE49-F238E27FC236}">
                <a16:creationId xmlns:a16="http://schemas.microsoft.com/office/drawing/2014/main" id="{24E3DC69-C163-4ACE-9E25-EA7A2E5A4628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Android </a:t>
            </a:r>
            <a:r>
              <a:rPr kumimoji="0" lang="ko-KR" altLang="en-US" sz="2800" dirty="0"/>
              <a:t>인증서 수동 설치</a:t>
            </a:r>
            <a:endParaRPr kumimoji="0" lang="en-US" altLang="ko-KR" sz="11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0B7BFC-4392-46B3-9FDA-50CD9DFD1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3"/>
          <a:stretch/>
        </p:blipFill>
        <p:spPr>
          <a:xfrm>
            <a:off x="422015" y="1232756"/>
            <a:ext cx="2680692" cy="45915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1C1C99-EE3C-4B77-A033-16F0470A3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0"/>
          <a:stretch/>
        </p:blipFill>
        <p:spPr>
          <a:xfrm>
            <a:off x="4750244" y="1172615"/>
            <a:ext cx="1748229" cy="2989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3B0191-EDEA-4EAA-B532-C62F1B9333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00"/>
          <a:stretch/>
        </p:blipFill>
        <p:spPr>
          <a:xfrm>
            <a:off x="7229185" y="3412299"/>
            <a:ext cx="1748229" cy="2989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68E7C0-1699-4C1C-961A-17FA72BA672F}"/>
              </a:ext>
            </a:extLst>
          </p:cNvPr>
          <p:cNvSpPr txBox="1"/>
          <p:nvPr/>
        </p:nvSpPr>
        <p:spPr>
          <a:xfrm>
            <a:off x="547794" y="5884483"/>
            <a:ext cx="5076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3. “SD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 카드에서 설치</a:t>
            </a:r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클릭 후 다운로드 한 인증서를 선택</a:t>
            </a:r>
            <a:endParaRPr lang="en-US" altLang="ko-KR" sz="1200" dirty="0">
              <a:solidFill>
                <a:prstClr val="black"/>
              </a:solidFill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4. “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자격증명 사용</a:t>
            </a:r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탭에서 </a:t>
            </a:r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VPN 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및 앱 선택 후 </a:t>
            </a:r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확인＂</a:t>
            </a:r>
            <a:endParaRPr lang="en-US" altLang="ko-KR" sz="1200" dirty="0">
              <a:solidFill>
                <a:prstClr val="black"/>
              </a:solidFill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5. “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자격증명 사용</a:t>
            </a:r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탭에서 </a:t>
            </a:r>
            <a:r>
              <a:rPr lang="en-US" altLang="ko-KR" sz="1200" dirty="0" err="1">
                <a:solidFill>
                  <a:prstClr val="black"/>
                </a:solidFill>
                <a:ea typeface="LG스마트체2.0 Regular" panose="020B0600000101010101" pitchFamily="50" charset="-127"/>
              </a:rPr>
              <a:t>Wifi</a:t>
            </a:r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선택 후 </a:t>
            </a:r>
            <a:r>
              <a:rPr lang="en-US" altLang="ko-KR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solidFill>
                  <a:prstClr val="black"/>
                </a:solidFill>
                <a:ea typeface="LG스마트체2.0 Regular" panose="020B0600000101010101" pitchFamily="50" charset="-127"/>
              </a:rPr>
              <a:t>확인＂</a:t>
            </a:r>
            <a:endParaRPr lang="en-US" altLang="ko-KR" sz="1200" dirty="0">
              <a:solidFill>
                <a:prstClr val="black"/>
              </a:solidFill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                      -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FB8BB0-BD2E-45EC-8B0A-E1B48E959B35}"/>
              </a:ext>
            </a:extLst>
          </p:cNvPr>
          <p:cNvSpPr/>
          <p:nvPr/>
        </p:nvSpPr>
        <p:spPr>
          <a:xfrm>
            <a:off x="482052" y="2178334"/>
            <a:ext cx="1446320" cy="366252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6DE5082-1545-421E-BD7B-AED7C252AB0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928372" y="2216538"/>
            <a:ext cx="2821872" cy="450996"/>
          </a:xfrm>
          <a:prstGeom prst="straightConnector1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BA86D2-CB7F-4B1A-9C8F-C9EFE4DDDD47}"/>
              </a:ext>
            </a:extLst>
          </p:cNvPr>
          <p:cNvSpPr/>
          <p:nvPr/>
        </p:nvSpPr>
        <p:spPr>
          <a:xfrm>
            <a:off x="4826296" y="2515698"/>
            <a:ext cx="702769" cy="148384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178485-6D3E-4A63-9578-4361636B643D}"/>
              </a:ext>
            </a:extLst>
          </p:cNvPr>
          <p:cNvSpPr/>
          <p:nvPr/>
        </p:nvSpPr>
        <p:spPr>
          <a:xfrm>
            <a:off x="7387691" y="4858077"/>
            <a:ext cx="702769" cy="148384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81A77F0-61E0-42BE-B9D0-C79CDED0AD18}"/>
              </a:ext>
            </a:extLst>
          </p:cNvPr>
          <p:cNvSpPr/>
          <p:nvPr/>
        </p:nvSpPr>
        <p:spPr>
          <a:xfrm>
            <a:off x="359258" y="1929657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00C4D-0663-40E7-B219-76E293354B68}"/>
              </a:ext>
            </a:extLst>
          </p:cNvPr>
          <p:cNvSpPr/>
          <p:nvPr/>
        </p:nvSpPr>
        <p:spPr>
          <a:xfrm>
            <a:off x="5435823" y="2249320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14782E2-6A0E-4E31-BEBA-EAAABD31170F}"/>
              </a:ext>
            </a:extLst>
          </p:cNvPr>
          <p:cNvSpPr/>
          <p:nvPr/>
        </p:nvSpPr>
        <p:spPr>
          <a:xfrm>
            <a:off x="8045128" y="4596594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611B382-3334-4342-9D19-428ED9899E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268588" y="2680771"/>
            <a:ext cx="1960597" cy="2226447"/>
          </a:xfrm>
          <a:prstGeom prst="straightConnector1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33256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ECEEA7-1BA1-4A0A-89E9-6DB4E872793B}"/>
              </a:ext>
            </a:extLst>
          </p:cNvPr>
          <p:cNvGrpSpPr/>
          <p:nvPr/>
        </p:nvGrpSpPr>
        <p:grpSpPr>
          <a:xfrm>
            <a:off x="746123" y="1386656"/>
            <a:ext cx="7895603" cy="1569660"/>
            <a:chOff x="746119" y="1386656"/>
            <a:chExt cx="7895603" cy="15696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1C8931-4370-401B-B95D-842AA74F5FA8}"/>
                </a:ext>
              </a:extLst>
            </p:cNvPr>
            <p:cNvSpPr txBox="1"/>
            <p:nvPr/>
          </p:nvSpPr>
          <p:spPr>
            <a:xfrm>
              <a:off x="746119" y="1386656"/>
              <a:ext cx="24821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spc="-600" dirty="0">
                  <a:solidFill>
                    <a:srgbClr val="960000"/>
                  </a:solidFill>
                  <a:latin typeface="맑은 고딕" panose="020B0503020000020004" pitchFamily="50" charset="-127"/>
                  <a:ea typeface="HY울릉도L" pitchFamily="18" charset="-127"/>
                  <a:cs typeface="Arial" pitchFamily="34" charset="0"/>
                </a:rPr>
                <a:t>05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CD52F5-3D92-43C8-9C24-ED5D7CC0E021}"/>
                </a:ext>
              </a:extLst>
            </p:cNvPr>
            <p:cNvSpPr txBox="1"/>
            <p:nvPr/>
          </p:nvSpPr>
          <p:spPr>
            <a:xfrm>
              <a:off x="2257974" y="1959440"/>
              <a:ext cx="6383748" cy="77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5300"/>
                </a:lnSpc>
              </a:pPr>
              <a:r>
                <a:rPr lang="en-US" altLang="ko-KR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355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>
            <a:extLst>
              <a:ext uri="{FF2B5EF4-FFF2-40B4-BE49-F238E27FC236}">
                <a16:creationId xmlns:a16="http://schemas.microsoft.com/office/drawing/2014/main" id="{3D59EADF-C406-4BB9-9325-5EC31514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19" y="1948523"/>
            <a:ext cx="3906974" cy="3676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Windows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Chrome / Internet Explorer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7CC130-1389-4B84-BC62-0F6544175EA3}"/>
              </a:ext>
            </a:extLst>
          </p:cNvPr>
          <p:cNvGrpSpPr/>
          <p:nvPr/>
        </p:nvGrpSpPr>
        <p:grpSpPr>
          <a:xfrm>
            <a:off x="899592" y="1952836"/>
            <a:ext cx="3152775" cy="3676650"/>
            <a:chOff x="863588" y="1772816"/>
            <a:chExt cx="3152775" cy="3676650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427D5CF5-0810-437C-8304-E71C7358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588" y="1772816"/>
              <a:ext cx="3152775" cy="3676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6E60716A-A018-4A00-B416-5ACA9AF4DAB0}"/>
                </a:ext>
              </a:extLst>
            </p:cNvPr>
            <p:cNvSpPr/>
            <p:nvPr/>
          </p:nvSpPr>
          <p:spPr>
            <a:xfrm>
              <a:off x="1223628" y="2421823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F378D34-BB51-404D-9900-813A7AEC12E1}"/>
              </a:ext>
            </a:extLst>
          </p:cNvPr>
          <p:cNvGrpSpPr/>
          <p:nvPr/>
        </p:nvGrpSpPr>
        <p:grpSpPr>
          <a:xfrm>
            <a:off x="4686930" y="3611885"/>
            <a:ext cx="3340323" cy="1975149"/>
            <a:chOff x="4624569" y="3431865"/>
            <a:chExt cx="3340323" cy="197514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E9758DA-A672-4A4B-9B37-8EDE5D1CC80C}"/>
                </a:ext>
              </a:extLst>
            </p:cNvPr>
            <p:cNvSpPr/>
            <p:nvPr/>
          </p:nvSpPr>
          <p:spPr>
            <a:xfrm>
              <a:off x="7256069" y="5218478"/>
              <a:ext cx="576064" cy="1885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84E42B2D-86D4-438E-8FCB-39D8D2DAAA06}"/>
                </a:ext>
              </a:extLst>
            </p:cNvPr>
            <p:cNvSpPr/>
            <p:nvPr/>
          </p:nvSpPr>
          <p:spPr>
            <a:xfrm>
              <a:off x="7776356" y="4984145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D727470-6B48-41C5-8946-F8313149AD09}"/>
                </a:ext>
              </a:extLst>
            </p:cNvPr>
            <p:cNvSpPr/>
            <p:nvPr/>
          </p:nvSpPr>
          <p:spPr>
            <a:xfrm>
              <a:off x="4833675" y="3606828"/>
              <a:ext cx="1620180" cy="6502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961302F-6718-4E20-BD9A-8050F95C248F}"/>
                </a:ext>
              </a:extLst>
            </p:cNvPr>
            <p:cNvSpPr/>
            <p:nvPr/>
          </p:nvSpPr>
          <p:spPr>
            <a:xfrm>
              <a:off x="4624569" y="3431865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6C3630B-3714-4D38-94E4-DCD6AF235A86}"/>
              </a:ext>
            </a:extLst>
          </p:cNvPr>
          <p:cNvSpPr txBox="1"/>
          <p:nvPr/>
        </p:nvSpPr>
        <p:spPr>
          <a:xfrm>
            <a:off x="5328461" y="5779239"/>
            <a:ext cx="31230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" dirty="0">
              <a:solidFill>
                <a:prstClr val="black"/>
              </a:solidFill>
              <a:latin typeface="+mn-lt"/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2.  </a:t>
            </a:r>
            <a:r>
              <a:rPr lang="ko-KR" altLang="en-US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저장소 위치 </a:t>
            </a:r>
            <a:r>
              <a:rPr lang="en-US" altLang="ko-KR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"</a:t>
            </a:r>
            <a:r>
              <a:rPr lang="ko-KR" altLang="en-US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로컬 컴퓨터</a:t>
            </a:r>
            <a:r>
              <a:rPr lang="en-US" altLang="ko-KR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선택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2E9353-8588-4FBB-A561-1AAB3553CB6E}"/>
              </a:ext>
            </a:extLst>
          </p:cNvPr>
          <p:cNvSpPr txBox="1"/>
          <p:nvPr/>
        </p:nvSpPr>
        <p:spPr>
          <a:xfrm>
            <a:off x="719572" y="5880056"/>
            <a:ext cx="5362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인증서를 </a:t>
            </a:r>
            <a:r>
              <a:rPr lang="ko-KR" altLang="en-US" sz="1200" dirty="0" err="1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우클릭</a:t>
            </a:r>
            <a:r>
              <a:rPr lang="ko-KR" altLang="en-US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 후 </a:t>
            </a:r>
            <a:r>
              <a:rPr lang="en-US" altLang="ko-KR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인증서 설치</a:t>
            </a:r>
            <a:r>
              <a:rPr lang="en-US" altLang="ko-KR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버튼을 클릭</a:t>
            </a:r>
            <a:endParaRPr lang="en-US" altLang="ko-KR" sz="1200" dirty="0">
              <a:solidFill>
                <a:prstClr val="black"/>
              </a:solidFill>
              <a:latin typeface="+mn-lt"/>
              <a:ea typeface="LG스마트체2.0 Regular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B99D634-715A-4889-8D5C-1FD972B083A8}"/>
              </a:ext>
            </a:extLst>
          </p:cNvPr>
          <p:cNvSpPr txBox="1"/>
          <p:nvPr/>
        </p:nvSpPr>
        <p:spPr>
          <a:xfrm>
            <a:off x="5328461" y="6063389"/>
            <a:ext cx="31230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" dirty="0">
              <a:solidFill>
                <a:prstClr val="black"/>
              </a:solidFill>
              <a:latin typeface="+mn-lt"/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3.  “</a:t>
            </a:r>
            <a:r>
              <a:rPr lang="ko-KR" altLang="en-US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다음</a:t>
            </a:r>
            <a:r>
              <a:rPr lang="en-US" altLang="ko-KR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solidFill>
                  <a:prstClr val="black"/>
                </a:solidFill>
                <a:latin typeface="+mn-lt"/>
                <a:ea typeface="LG스마트체2.0 Regular" panose="020B0600000101010101" pitchFamily="50" charset="-127"/>
              </a:rPr>
              <a:t>버튼을 클릭</a:t>
            </a:r>
          </a:p>
        </p:txBody>
      </p:sp>
    </p:spTree>
    <p:extLst>
      <p:ext uri="{BB962C8B-B14F-4D97-AF65-F5344CB8AC3E}">
        <p14:creationId xmlns:p14="http://schemas.microsoft.com/office/powerpoint/2010/main" val="2642478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C6EBCAF-1058-4B0E-A20F-056C9D84D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0"/>
          <a:stretch/>
        </p:blipFill>
        <p:spPr>
          <a:xfrm>
            <a:off x="107504" y="1433903"/>
            <a:ext cx="2675727" cy="4584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8F7180-0DA9-486A-872F-B102B86D4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88"/>
          <a:stretch/>
        </p:blipFill>
        <p:spPr>
          <a:xfrm>
            <a:off x="3221479" y="1433903"/>
            <a:ext cx="2694976" cy="4584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8A8785-5886-40D6-A74E-F5ABB8386A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44"/>
          <a:stretch/>
        </p:blipFill>
        <p:spPr>
          <a:xfrm>
            <a:off x="6354704" y="1433903"/>
            <a:ext cx="2699404" cy="4584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제목 191">
            <a:extLst>
              <a:ext uri="{FF2B5EF4-FFF2-40B4-BE49-F238E27FC236}">
                <a16:creationId xmlns:a16="http://schemas.microsoft.com/office/drawing/2014/main" id="{24E3DC69-C163-4ACE-9E25-EA7A2E5A4628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iOS </a:t>
            </a:r>
            <a:r>
              <a:rPr kumimoji="0" lang="ko-KR" altLang="en-US" sz="2800" dirty="0"/>
              <a:t>인증서 수동 설치</a:t>
            </a:r>
            <a:endParaRPr kumimoji="0" lang="en-US" altLang="ko-KR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03C9C8-8298-4FE7-AE19-043ABE7C2FFA}"/>
              </a:ext>
            </a:extLst>
          </p:cNvPr>
          <p:cNvSpPr txBox="1"/>
          <p:nvPr/>
        </p:nvSpPr>
        <p:spPr>
          <a:xfrm>
            <a:off x="701335" y="6018446"/>
            <a:ext cx="507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LG스마트체2.0 Regular" panose="020B0600000101010101" pitchFamily="50" charset="-127"/>
              </a:rPr>
              <a:t>1.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인증서 실행 후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설치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2.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경고창에서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설치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3. 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설치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”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 클릭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A6CAF9-8DE5-4D38-948C-864C1D3C4665}"/>
              </a:ext>
            </a:extLst>
          </p:cNvPr>
          <p:cNvSpPr/>
          <p:nvPr/>
        </p:nvSpPr>
        <p:spPr>
          <a:xfrm>
            <a:off x="2365410" y="1444455"/>
            <a:ext cx="396603" cy="204305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B62C7D-F29E-4468-A224-288641114816}"/>
              </a:ext>
            </a:extLst>
          </p:cNvPr>
          <p:cNvSpPr/>
          <p:nvPr/>
        </p:nvSpPr>
        <p:spPr>
          <a:xfrm>
            <a:off x="5492603" y="1425601"/>
            <a:ext cx="396603" cy="204305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스마트체2.0 Regular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11DDA7-52EF-4A49-BC02-33280F462F85}"/>
              </a:ext>
            </a:extLst>
          </p:cNvPr>
          <p:cNvSpPr/>
          <p:nvPr/>
        </p:nvSpPr>
        <p:spPr>
          <a:xfrm>
            <a:off x="7406245" y="5100930"/>
            <a:ext cx="568114" cy="310250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스마트체2.0 Regular" panose="020B0600000101010101" pitchFamily="50" charset="-127"/>
            </a:endParaRPr>
          </a:p>
        </p:txBody>
      </p:sp>
      <p:cxnSp>
        <p:nvCxnSpPr>
          <p:cNvPr id="22" name="꺾인 연결선 23">
            <a:extLst>
              <a:ext uri="{FF2B5EF4-FFF2-40B4-BE49-F238E27FC236}">
                <a16:creationId xmlns:a16="http://schemas.microsoft.com/office/drawing/2014/main" id="{0C20B350-BE08-4BD8-9898-F78513BC3E4A}"/>
              </a:ext>
            </a:extLst>
          </p:cNvPr>
          <p:cNvCxnSpPr>
            <a:cxnSpLocks/>
            <a:stCxn id="18" idx="2"/>
            <a:endCxn id="20" idx="2"/>
          </p:cNvCxnSpPr>
          <p:nvPr/>
        </p:nvCxnSpPr>
        <p:spPr>
          <a:xfrm rot="5400000" flipH="1" flipV="1">
            <a:off x="4117881" y="75736"/>
            <a:ext cx="18854" cy="3127193"/>
          </a:xfrm>
          <a:prstGeom prst="bentConnector3">
            <a:avLst>
              <a:gd name="adj1" fmla="val -8962321"/>
            </a:avLst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꺾인 연결선 23">
            <a:extLst>
              <a:ext uri="{FF2B5EF4-FFF2-40B4-BE49-F238E27FC236}">
                <a16:creationId xmlns:a16="http://schemas.microsoft.com/office/drawing/2014/main" id="{1D4A5489-DBB3-4239-A79B-797ED143FF4A}"/>
              </a:ext>
            </a:extLst>
          </p:cNvPr>
          <p:cNvCxnSpPr>
            <a:cxnSpLocks/>
            <a:stCxn id="20" idx="3"/>
            <a:endCxn id="21" idx="0"/>
          </p:cNvCxnSpPr>
          <p:nvPr/>
        </p:nvCxnSpPr>
        <p:spPr>
          <a:xfrm>
            <a:off x="5889206" y="1527754"/>
            <a:ext cx="1801096" cy="3573176"/>
          </a:xfrm>
          <a:prstGeom prst="bentConnector2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B87C7A60-F910-42EA-ABFB-9765EEF816F1}"/>
              </a:ext>
            </a:extLst>
          </p:cNvPr>
          <p:cNvSpPr/>
          <p:nvPr/>
        </p:nvSpPr>
        <p:spPr>
          <a:xfrm>
            <a:off x="2176874" y="1201319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328AF8E-2889-491D-9AA2-19E8800DC3EE}"/>
              </a:ext>
            </a:extLst>
          </p:cNvPr>
          <p:cNvSpPr/>
          <p:nvPr/>
        </p:nvSpPr>
        <p:spPr>
          <a:xfrm>
            <a:off x="5309848" y="1167861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10FBE14-438A-4DE3-9679-F41574B006C5}"/>
              </a:ext>
            </a:extLst>
          </p:cNvPr>
          <p:cNvSpPr/>
          <p:nvPr/>
        </p:nvSpPr>
        <p:spPr>
          <a:xfrm>
            <a:off x="7164423" y="4908183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564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5BA4E6E-6F75-49A6-B886-BD5E7EBB1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69"/>
          <a:stretch/>
        </p:blipFill>
        <p:spPr>
          <a:xfrm>
            <a:off x="6321813" y="1232756"/>
            <a:ext cx="2699313" cy="4592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214900-2C63-401C-A909-127E51912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0"/>
          <a:stretch/>
        </p:blipFill>
        <p:spPr>
          <a:xfrm>
            <a:off x="143508" y="1232756"/>
            <a:ext cx="2680573" cy="4592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제목 191">
            <a:extLst>
              <a:ext uri="{FF2B5EF4-FFF2-40B4-BE49-F238E27FC236}">
                <a16:creationId xmlns:a16="http://schemas.microsoft.com/office/drawing/2014/main" id="{24E3DC69-C163-4ACE-9E25-EA7A2E5A4628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iOS </a:t>
            </a:r>
            <a:r>
              <a:rPr kumimoji="0" lang="ko-KR" altLang="en-US" sz="2800" dirty="0"/>
              <a:t>인증서 수동 설치</a:t>
            </a:r>
            <a:endParaRPr kumimoji="0" lang="en-US" altLang="ko-KR" sz="11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55A1EF4-AC96-4672-9A0A-4504A4ACA2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00"/>
          <a:stretch/>
        </p:blipFill>
        <p:spPr>
          <a:xfrm>
            <a:off x="3232660" y="1232756"/>
            <a:ext cx="2680573" cy="4592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D92B7D-8090-435B-8D89-8D6EF451A390}"/>
              </a:ext>
            </a:extLst>
          </p:cNvPr>
          <p:cNvSpPr/>
          <p:nvPr/>
        </p:nvSpPr>
        <p:spPr>
          <a:xfrm>
            <a:off x="2401414" y="1251610"/>
            <a:ext cx="396603" cy="204305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C99C46-2989-48F9-B676-F6BB02BA6425}"/>
              </a:ext>
            </a:extLst>
          </p:cNvPr>
          <p:cNvSpPr/>
          <p:nvPr/>
        </p:nvSpPr>
        <p:spPr>
          <a:xfrm>
            <a:off x="3232660" y="1779511"/>
            <a:ext cx="516787" cy="327979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스마트체2.0 Regular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E6E57-7113-4D90-87E6-4A2C762B588C}"/>
              </a:ext>
            </a:extLst>
          </p:cNvPr>
          <p:cNvSpPr/>
          <p:nvPr/>
        </p:nvSpPr>
        <p:spPr>
          <a:xfrm>
            <a:off x="6321811" y="5153181"/>
            <a:ext cx="1292625" cy="395091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스마트체2.0 Regular" panose="020B0600000101010101" pitchFamily="50" charset="-127"/>
            </a:endParaRPr>
          </a:p>
        </p:txBody>
      </p:sp>
      <p:cxnSp>
        <p:nvCxnSpPr>
          <p:cNvPr id="32" name="꺾인 연결선 23">
            <a:extLst>
              <a:ext uri="{FF2B5EF4-FFF2-40B4-BE49-F238E27FC236}">
                <a16:creationId xmlns:a16="http://schemas.microsoft.com/office/drawing/2014/main" id="{4594B50E-1649-4252-89DB-C331A2EAFD13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3749447" y="1943501"/>
            <a:ext cx="2572364" cy="3407226"/>
          </a:xfrm>
          <a:prstGeom prst="bentConnector3">
            <a:avLst>
              <a:gd name="adj1" fmla="val 67224"/>
            </a:avLst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BD2639A-E8C1-422A-A42E-66D464DD592B}"/>
              </a:ext>
            </a:extLst>
          </p:cNvPr>
          <p:cNvSpPr txBox="1"/>
          <p:nvPr/>
        </p:nvSpPr>
        <p:spPr>
          <a:xfrm>
            <a:off x="269287" y="5963917"/>
            <a:ext cx="507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LG스마트체2.0 Regular" panose="020B0600000101010101" pitchFamily="50" charset="-127"/>
              </a:rPr>
              <a:t>4.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설치 후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완료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5.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설정 메뉴에서 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정보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6. 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인증서 신뢰 설정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클릭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DCA1140-1A55-46E3-8D8F-440281E4B708}"/>
              </a:ext>
            </a:extLst>
          </p:cNvPr>
          <p:cNvSpPr/>
          <p:nvPr/>
        </p:nvSpPr>
        <p:spPr>
          <a:xfrm>
            <a:off x="2180933" y="1353762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208B661-96CC-47BF-9C19-3973F22EE07B}"/>
              </a:ext>
            </a:extLst>
          </p:cNvPr>
          <p:cNvSpPr/>
          <p:nvPr/>
        </p:nvSpPr>
        <p:spPr>
          <a:xfrm>
            <a:off x="3138391" y="1530133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DDCE42F-1476-42A9-9C97-0C844346F18E}"/>
              </a:ext>
            </a:extLst>
          </p:cNvPr>
          <p:cNvSpPr/>
          <p:nvPr/>
        </p:nvSpPr>
        <p:spPr>
          <a:xfrm>
            <a:off x="6382885" y="4904133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91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91">
            <a:extLst>
              <a:ext uri="{FF2B5EF4-FFF2-40B4-BE49-F238E27FC236}">
                <a16:creationId xmlns:a16="http://schemas.microsoft.com/office/drawing/2014/main" id="{24E3DC69-C163-4ACE-9E25-EA7A2E5A4628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iOS </a:t>
            </a:r>
            <a:r>
              <a:rPr kumimoji="0" lang="ko-KR" altLang="en-US" sz="2800" dirty="0"/>
              <a:t>인증서 수동 설치</a:t>
            </a:r>
            <a:endParaRPr kumimoji="0" lang="en-US" altLang="ko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582170-4C32-499A-A709-D76A0375EDEC}"/>
              </a:ext>
            </a:extLst>
          </p:cNvPr>
          <p:cNvSpPr txBox="1"/>
          <p:nvPr/>
        </p:nvSpPr>
        <p:spPr>
          <a:xfrm>
            <a:off x="229255" y="6107670"/>
            <a:ext cx="507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LG스마트체2.0 Regular" panose="020B0600000101010101" pitchFamily="50" charset="-127"/>
              </a:rPr>
              <a:t>7.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활성화 하고자 하는 인증서 활성화</a:t>
            </a:r>
            <a:endParaRPr lang="en-US" altLang="ko-KR" sz="1200" dirty="0"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8. “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계속</a:t>
            </a:r>
            <a:r>
              <a:rPr lang="en-US" altLang="ko-KR" sz="1200" dirty="0"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클릭</a:t>
            </a:r>
            <a:endParaRPr lang="en-US" altLang="ko-KR" sz="1200" dirty="0">
              <a:ea typeface="LG스마트체2.0 Regular" panose="020B0600000101010101" pitchFamily="50" charset="-127"/>
            </a:endParaRPr>
          </a:p>
          <a:p>
            <a:r>
              <a:rPr lang="en-US" altLang="ko-KR" sz="1200" dirty="0">
                <a:ea typeface="LG스마트체2.0 Regular" panose="020B0600000101010101" pitchFamily="50" charset="-127"/>
              </a:rPr>
              <a:t>                      - </a:t>
            </a:r>
            <a:r>
              <a:rPr lang="ko-KR" altLang="en-US" sz="1200" dirty="0">
                <a:ea typeface="LG스마트체2.0 Regular" panose="020B0600000101010101" pitchFamily="50" charset="-127"/>
              </a:rPr>
              <a:t>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95FFB94-B965-49C9-B6D6-CD8153AEF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0"/>
          <a:stretch/>
        </p:blipFill>
        <p:spPr>
          <a:xfrm>
            <a:off x="6345987" y="1376772"/>
            <a:ext cx="2680573" cy="4592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A7D56E-7535-41AB-9841-AC9F7FAD8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0"/>
          <a:stretch/>
        </p:blipFill>
        <p:spPr>
          <a:xfrm>
            <a:off x="3231713" y="1376772"/>
            <a:ext cx="2680573" cy="4592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E70F5D-5C13-4799-AF62-EA9FBC7578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00"/>
          <a:stretch/>
        </p:blipFill>
        <p:spPr>
          <a:xfrm>
            <a:off x="103476" y="1376772"/>
            <a:ext cx="2680573" cy="4592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6617A8-86F7-4554-9084-BCADA8BAFAE4}"/>
              </a:ext>
            </a:extLst>
          </p:cNvPr>
          <p:cNvSpPr/>
          <p:nvPr/>
        </p:nvSpPr>
        <p:spPr>
          <a:xfrm>
            <a:off x="2210553" y="2781366"/>
            <a:ext cx="573495" cy="375113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LG스마트체2.0 Regula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01FBE3-A56E-4AD1-8E9F-A72B3627A402}"/>
              </a:ext>
            </a:extLst>
          </p:cNvPr>
          <p:cNvSpPr/>
          <p:nvPr/>
        </p:nvSpPr>
        <p:spPr>
          <a:xfrm>
            <a:off x="4743858" y="3969143"/>
            <a:ext cx="586967" cy="318552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스마트체2.0 Regular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810E7C-FE51-4A79-A661-F3255F1BF361}"/>
              </a:ext>
            </a:extLst>
          </p:cNvPr>
          <p:cNvSpPr/>
          <p:nvPr/>
        </p:nvSpPr>
        <p:spPr>
          <a:xfrm>
            <a:off x="6359949" y="1376772"/>
            <a:ext cx="1478405" cy="310250"/>
          </a:xfrm>
          <a:prstGeom prst="rect">
            <a:avLst/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스마트체2.0 Regular" panose="020B0600000101010101" pitchFamily="50" charset="-127"/>
            </a:endParaRPr>
          </a:p>
        </p:txBody>
      </p:sp>
      <p:cxnSp>
        <p:nvCxnSpPr>
          <p:cNvPr id="33" name="꺾인 연결선 23">
            <a:extLst>
              <a:ext uri="{FF2B5EF4-FFF2-40B4-BE49-F238E27FC236}">
                <a16:creationId xmlns:a16="http://schemas.microsoft.com/office/drawing/2014/main" id="{E02284BB-FCF7-4CC3-91E2-CBB730E7CA7B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3201713" y="2452066"/>
            <a:ext cx="1131216" cy="2540041"/>
          </a:xfrm>
          <a:prstGeom prst="bentConnector3">
            <a:avLst>
              <a:gd name="adj1" fmla="val 144375"/>
            </a:avLst>
          </a:prstGeom>
          <a:solidFill>
            <a:schemeClr val="tx1">
              <a:alpha val="0"/>
            </a:schemeClr>
          </a:solidFill>
          <a:ln w="254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C0F73900-6F00-4A5D-A6DE-8A26475788BF}"/>
              </a:ext>
            </a:extLst>
          </p:cNvPr>
          <p:cNvSpPr/>
          <p:nvPr/>
        </p:nvSpPr>
        <p:spPr>
          <a:xfrm>
            <a:off x="2022017" y="2523804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7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B331FBE-F382-4F6E-8003-2D4BF43BA74C}"/>
              </a:ext>
            </a:extLst>
          </p:cNvPr>
          <p:cNvSpPr/>
          <p:nvPr/>
        </p:nvSpPr>
        <p:spPr>
          <a:xfrm>
            <a:off x="4555322" y="3780606"/>
            <a:ext cx="188536" cy="1885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a typeface="LG스마트체2.0 Regular" panose="020B0600000101010101" pitchFamily="50" charset="-127"/>
              </a:rPr>
              <a:t>8</a:t>
            </a:r>
            <a:endParaRPr lang="ko-KR" altLang="en-US" dirty="0">
              <a:solidFill>
                <a:schemeClr val="bg1"/>
              </a:solidFill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756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95636" y="1916836"/>
            <a:ext cx="3204356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000" spc="300" dirty="0">
                <a:solidFill>
                  <a:srgbClr val="96000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Thank</a:t>
            </a:r>
            <a:r>
              <a:rPr lang="en-US" altLang="ko-KR" sz="4000" b="1" spc="300" dirty="0">
                <a:solidFill>
                  <a:srgbClr val="96000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 </a:t>
            </a:r>
            <a:r>
              <a:rPr lang="en-US" altLang="ko-KR" sz="4000" spc="300" dirty="0">
                <a:solidFill>
                  <a:srgbClr val="960000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95319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Windows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Chrome / Internet Explorer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13024D1-A4BC-4BD1-8AAB-C9BA4FC76C15}"/>
              </a:ext>
            </a:extLst>
          </p:cNvPr>
          <p:cNvGrpSpPr/>
          <p:nvPr/>
        </p:nvGrpSpPr>
        <p:grpSpPr>
          <a:xfrm>
            <a:off x="659820" y="1886492"/>
            <a:ext cx="4101725" cy="3846765"/>
            <a:chOff x="659820" y="1886492"/>
            <a:chExt cx="4101725" cy="38467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9A0ED7-4F8E-40A5-B6CB-CFFD0DA67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820" y="1886492"/>
              <a:ext cx="4101725" cy="38467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0B4DD9-CF02-4788-9A3C-B8DD66BB98E6}"/>
                </a:ext>
              </a:extLst>
            </p:cNvPr>
            <p:cNvSpPr/>
            <p:nvPr/>
          </p:nvSpPr>
          <p:spPr>
            <a:xfrm>
              <a:off x="3790071" y="3897406"/>
              <a:ext cx="659693" cy="2075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215A9EF-9BE0-4523-8980-98C88E3ED7A3}"/>
                </a:ext>
              </a:extLst>
            </p:cNvPr>
            <p:cNvSpPr/>
            <p:nvPr/>
          </p:nvSpPr>
          <p:spPr>
            <a:xfrm>
              <a:off x="3695803" y="3596349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C2CB77-E42F-4116-ABA1-9F8061AC5B2B}"/>
              </a:ext>
            </a:extLst>
          </p:cNvPr>
          <p:cNvGrpSpPr/>
          <p:nvPr/>
        </p:nvGrpSpPr>
        <p:grpSpPr>
          <a:xfrm>
            <a:off x="5361012" y="2244361"/>
            <a:ext cx="3086259" cy="2800494"/>
            <a:chOff x="5361012" y="2244361"/>
            <a:chExt cx="3086259" cy="280049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505322-4A03-4385-A099-DCEBC9C2E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1012" y="2244361"/>
              <a:ext cx="3086259" cy="28004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403B5F-CDE5-462D-9F2C-D1002A83CE48}"/>
                </a:ext>
              </a:extLst>
            </p:cNvPr>
            <p:cNvSpPr/>
            <p:nvPr/>
          </p:nvSpPr>
          <p:spPr>
            <a:xfrm>
              <a:off x="5613040" y="3252473"/>
              <a:ext cx="1944216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F77CBF7-AC45-403C-BCE5-C06B0F8BBD24}"/>
                </a:ext>
              </a:extLst>
            </p:cNvPr>
            <p:cNvSpPr/>
            <p:nvPr/>
          </p:nvSpPr>
          <p:spPr>
            <a:xfrm>
              <a:off x="7620748" y="3063937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5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B642278-BA8B-4D9D-B320-F6EE9FDFE393}"/>
                </a:ext>
              </a:extLst>
            </p:cNvPr>
            <p:cNvSpPr/>
            <p:nvPr/>
          </p:nvSpPr>
          <p:spPr>
            <a:xfrm>
              <a:off x="6566098" y="4692632"/>
              <a:ext cx="828092" cy="2880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90DE662-EC72-4E91-8D89-D8432864F592}"/>
                </a:ext>
              </a:extLst>
            </p:cNvPr>
            <p:cNvSpPr/>
            <p:nvPr/>
          </p:nvSpPr>
          <p:spPr>
            <a:xfrm>
              <a:off x="6324604" y="4598364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6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025D4BF-AECF-4ECA-915E-F97619A44C10}"/>
              </a:ext>
            </a:extLst>
          </p:cNvPr>
          <p:cNvSpPr txBox="1"/>
          <p:nvPr/>
        </p:nvSpPr>
        <p:spPr>
          <a:xfrm>
            <a:off x="1581634" y="5926676"/>
            <a:ext cx="2208437" cy="298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4. 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찾아보기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버튼을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D58D55-0A88-46F7-AC85-C0ECC79A810F}"/>
              </a:ext>
            </a:extLst>
          </p:cNvPr>
          <p:cNvSpPr txBox="1"/>
          <p:nvPr/>
        </p:nvSpPr>
        <p:spPr>
          <a:xfrm>
            <a:off x="5325223" y="5212682"/>
            <a:ext cx="3374636" cy="52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5. 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신뢰할 수 있는 루트 인증 기관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을 선택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6. 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확인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버튼을 클릭</a:t>
            </a:r>
          </a:p>
        </p:txBody>
      </p:sp>
    </p:spTree>
    <p:extLst>
      <p:ext uri="{BB962C8B-B14F-4D97-AF65-F5344CB8AC3E}">
        <p14:creationId xmlns:p14="http://schemas.microsoft.com/office/powerpoint/2010/main" val="1433379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Windows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Chrome / Internet Explorer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07A227-F9FE-4CC9-9112-D2F68FD6B8A2}"/>
              </a:ext>
            </a:extLst>
          </p:cNvPr>
          <p:cNvGrpSpPr/>
          <p:nvPr/>
        </p:nvGrpSpPr>
        <p:grpSpPr>
          <a:xfrm>
            <a:off x="591223" y="1876471"/>
            <a:ext cx="8074001" cy="3744416"/>
            <a:chOff x="591223" y="1876471"/>
            <a:chExt cx="8074001" cy="374441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559DBE-FE51-4D9C-A9C9-2A4BC7D0B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223" y="1876471"/>
              <a:ext cx="4001600" cy="3744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2D0A57-0975-4B20-A1C1-9478E8495496}"/>
                </a:ext>
              </a:extLst>
            </p:cNvPr>
            <p:cNvSpPr/>
            <p:nvPr/>
          </p:nvSpPr>
          <p:spPr>
            <a:xfrm>
              <a:off x="3448413" y="5396394"/>
              <a:ext cx="540060" cy="21602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LG스마트체2.0 Regular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94A17-83DC-4FE1-B1BE-2A67D5946031}"/>
                </a:ext>
              </a:extLst>
            </p:cNvPr>
            <p:cNvSpPr/>
            <p:nvPr/>
          </p:nvSpPr>
          <p:spPr>
            <a:xfrm>
              <a:off x="3204852" y="5207858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7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8590BF-47D5-45C3-B38B-45BAFF11A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21"/>
            <a:stretch/>
          </p:blipFill>
          <p:spPr>
            <a:xfrm>
              <a:off x="4663624" y="1880828"/>
              <a:ext cx="4001600" cy="3731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0E45F0-4292-40E0-A52B-15536EB356E0}"/>
                </a:ext>
              </a:extLst>
            </p:cNvPr>
            <p:cNvSpPr/>
            <p:nvPr/>
          </p:nvSpPr>
          <p:spPr>
            <a:xfrm>
              <a:off x="7561336" y="5404861"/>
              <a:ext cx="540060" cy="21602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LG스마트체2.0 Regular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49E4884-F197-45D5-B8BB-A0193C5D7C2A}"/>
                </a:ext>
              </a:extLst>
            </p:cNvPr>
            <p:cNvSpPr/>
            <p:nvPr/>
          </p:nvSpPr>
          <p:spPr>
            <a:xfrm>
              <a:off x="7347278" y="5207858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8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F7AD7CF-050B-428D-BDE6-CB582EB459D5}"/>
              </a:ext>
            </a:extLst>
          </p:cNvPr>
          <p:cNvSpPr txBox="1"/>
          <p:nvPr/>
        </p:nvSpPr>
        <p:spPr>
          <a:xfrm>
            <a:off x="1597339" y="587198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7. 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다음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버튼을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0FB1F-E478-42EA-8688-1D48527C3DB1}"/>
              </a:ext>
            </a:extLst>
          </p:cNvPr>
          <p:cNvSpPr txBox="1"/>
          <p:nvPr/>
        </p:nvSpPr>
        <p:spPr>
          <a:xfrm>
            <a:off x="5782465" y="5871983"/>
            <a:ext cx="1764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8. 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마침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버튼을 클릭</a:t>
            </a:r>
          </a:p>
        </p:txBody>
      </p:sp>
    </p:spTree>
    <p:extLst>
      <p:ext uri="{BB962C8B-B14F-4D97-AF65-F5344CB8AC3E}">
        <p14:creationId xmlns:p14="http://schemas.microsoft.com/office/powerpoint/2010/main" val="194181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Windows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Chrome / Internet Explorer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6F21DC-BDD2-4C15-9D20-2D0608C1735D}"/>
              </a:ext>
            </a:extLst>
          </p:cNvPr>
          <p:cNvGrpSpPr/>
          <p:nvPr/>
        </p:nvGrpSpPr>
        <p:grpSpPr>
          <a:xfrm>
            <a:off x="1007604" y="2096852"/>
            <a:ext cx="4088294" cy="3192111"/>
            <a:chOff x="1007604" y="2096852"/>
            <a:chExt cx="4088294" cy="319211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ED10F7E-7D06-49A8-A45D-D4C665325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" t="1195" r="941" b="2331"/>
            <a:stretch/>
          </p:blipFill>
          <p:spPr bwMode="auto">
            <a:xfrm>
              <a:off x="1007604" y="2096852"/>
              <a:ext cx="4088294" cy="319211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2D0A57-0975-4B20-A1C1-9478E8495496}"/>
                </a:ext>
              </a:extLst>
            </p:cNvPr>
            <p:cNvSpPr/>
            <p:nvPr/>
          </p:nvSpPr>
          <p:spPr>
            <a:xfrm>
              <a:off x="3469546" y="4996178"/>
              <a:ext cx="742413" cy="244902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LG스마트체2.0 Regular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B94A17-83DC-4FE1-B1BE-2A67D5946031}"/>
                </a:ext>
              </a:extLst>
            </p:cNvPr>
            <p:cNvSpPr/>
            <p:nvPr/>
          </p:nvSpPr>
          <p:spPr>
            <a:xfrm>
              <a:off x="3229726" y="4829482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9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9AD7C58-76DF-437E-896F-944795055F06}"/>
              </a:ext>
            </a:extLst>
          </p:cNvPr>
          <p:cNvSpPr txBox="1"/>
          <p:nvPr/>
        </p:nvSpPr>
        <p:spPr>
          <a:xfrm>
            <a:off x="2123728" y="5594757"/>
            <a:ext cx="159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9. 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예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버튼을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D7674-6CE7-4CAD-813C-3C1F2C2A261C}"/>
              </a:ext>
            </a:extLst>
          </p:cNvPr>
          <p:cNvSpPr txBox="1"/>
          <p:nvPr/>
        </p:nvSpPr>
        <p:spPr>
          <a:xfrm>
            <a:off x="6006814" y="4549655"/>
            <a:ext cx="1915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10. 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확인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버튼을 클릭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40FE20-086F-41DB-A8B3-74F96FFDE18A}"/>
              </a:ext>
            </a:extLst>
          </p:cNvPr>
          <p:cNvGrpSpPr/>
          <p:nvPr/>
        </p:nvGrpSpPr>
        <p:grpSpPr>
          <a:xfrm>
            <a:off x="5881488" y="2819926"/>
            <a:ext cx="2070206" cy="1416123"/>
            <a:chOff x="5881488" y="2819926"/>
            <a:chExt cx="2070206" cy="141612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5E8153-E909-4FC8-8E4E-F3970165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1488" y="2819926"/>
              <a:ext cx="2070206" cy="14161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0E45F0-4292-40E0-A52B-15536EB356E0}"/>
                </a:ext>
              </a:extLst>
            </p:cNvPr>
            <p:cNvSpPr/>
            <p:nvPr/>
          </p:nvSpPr>
          <p:spPr>
            <a:xfrm>
              <a:off x="7093750" y="3917558"/>
              <a:ext cx="728596" cy="252028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LG스마트체2.0 Regular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5C295C8-68A7-4082-AD73-A82F1F9461CD}"/>
                </a:ext>
              </a:extLst>
            </p:cNvPr>
            <p:cNvGrpSpPr/>
            <p:nvPr/>
          </p:nvGrpSpPr>
          <p:grpSpPr>
            <a:xfrm>
              <a:off x="6728960" y="3672402"/>
              <a:ext cx="750738" cy="307777"/>
              <a:chOff x="6728960" y="3672402"/>
              <a:chExt cx="750738" cy="307777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0C8C320E-E5DB-4CB2-AF98-669C24086955}"/>
                  </a:ext>
                </a:extLst>
              </p:cNvPr>
              <p:cNvSpPr/>
              <p:nvPr/>
            </p:nvSpPr>
            <p:spPr>
              <a:xfrm>
                <a:off x="6822323" y="3729022"/>
                <a:ext cx="188536" cy="1885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ea typeface="LG스마트체2.0 Regular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8FA9D2-000D-403A-BF62-61D64F32BD7F}"/>
                  </a:ext>
                </a:extLst>
              </p:cNvPr>
              <p:cNvSpPr txBox="1"/>
              <p:nvPr/>
            </p:nvSpPr>
            <p:spPr>
              <a:xfrm>
                <a:off x="6728960" y="3672402"/>
                <a:ext cx="7507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ko-KR" sz="1400" dirty="0">
                    <a:solidFill>
                      <a:schemeClr val="bg1"/>
                    </a:solidFill>
                    <a:latin typeface="+mn-lt"/>
                  </a:rPr>
                  <a:t>10</a:t>
                </a:r>
                <a:endParaRPr lang="ko-KR" altLang="en-US" sz="140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5736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E30B82C-CCBB-4062-9926-3CDC5A842D46}"/>
              </a:ext>
            </a:extLst>
          </p:cNvPr>
          <p:cNvGrpSpPr/>
          <p:nvPr/>
        </p:nvGrpSpPr>
        <p:grpSpPr>
          <a:xfrm>
            <a:off x="746123" y="1386656"/>
            <a:ext cx="7718275" cy="2304428"/>
            <a:chOff x="746123" y="1386656"/>
            <a:chExt cx="7718275" cy="2304428"/>
          </a:xfrm>
        </p:grpSpPr>
        <p:grpSp>
          <p:nvGrpSpPr>
            <p:cNvPr id="3" name="그룹 2"/>
            <p:cNvGrpSpPr/>
            <p:nvPr/>
          </p:nvGrpSpPr>
          <p:grpSpPr>
            <a:xfrm>
              <a:off x="746123" y="1386656"/>
              <a:ext cx="7651754" cy="1569660"/>
              <a:chOff x="746119" y="1386656"/>
              <a:chExt cx="7651754" cy="156966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46119" y="1386656"/>
                <a:ext cx="24821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spc="-600" dirty="0">
                    <a:solidFill>
                      <a:srgbClr val="960000"/>
                    </a:solidFill>
                    <a:latin typeface="맑은 고딕" panose="020B0503020000020004" pitchFamily="50" charset="-127"/>
                    <a:ea typeface="HY울릉도L" pitchFamily="18" charset="-127"/>
                    <a:cs typeface="Arial" pitchFamily="34" charset="0"/>
                  </a:rPr>
                  <a:t>01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014125" y="1638104"/>
                <a:ext cx="6383748" cy="772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5300"/>
                  </a:lnSpc>
                </a:pPr>
                <a:r>
                  <a:rPr lang="en-US" altLang="ko-KR" sz="4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Arial" pitchFamily="34" charset="0"/>
                  </a:rPr>
                  <a:t>Windows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B55607-BA10-47FD-8E2E-B89AE5438B52}"/>
                </a:ext>
              </a:extLst>
            </p:cNvPr>
            <p:cNvSpPr txBox="1"/>
            <p:nvPr/>
          </p:nvSpPr>
          <p:spPr>
            <a:xfrm>
              <a:off x="2012718" y="2273260"/>
              <a:ext cx="6451680" cy="1417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Chrome / Internet Explorer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b="1" dirty="0">
                  <a:solidFill>
                    <a:schemeClr val="tx2"/>
                  </a:solidFill>
                  <a:latin typeface="+mn-ea"/>
                  <a:ea typeface="+mn-ea"/>
                  <a:cs typeface="Arial" pitchFamily="34" charset="0"/>
                </a:rPr>
                <a:t>Firefox</a:t>
              </a:r>
            </a:p>
            <a:p>
              <a:pPr marL="360000" indent="-360000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Edge Browser</a:t>
              </a:r>
              <a:endParaRPr lang="en-US" altLang="ko-KR" sz="2000" b="1" dirty="0">
                <a:solidFill>
                  <a:schemeClr val="tx2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43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91">
            <a:extLst>
              <a:ext uri="{FF2B5EF4-FFF2-40B4-BE49-F238E27FC236}">
                <a16:creationId xmlns:a16="http://schemas.microsoft.com/office/drawing/2014/main" id="{81667292-0ECD-4536-8652-B12D94AD89AC}"/>
              </a:ext>
            </a:extLst>
          </p:cNvPr>
          <p:cNvSpPr txBox="1">
            <a:spLocks/>
          </p:cNvSpPr>
          <p:nvPr/>
        </p:nvSpPr>
        <p:spPr>
          <a:xfrm>
            <a:off x="422015" y="368300"/>
            <a:ext cx="8280920" cy="468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altLang="ko-KR" sz="2800" dirty="0"/>
              <a:t>Windows </a:t>
            </a:r>
            <a:r>
              <a:rPr kumimoji="0" lang="ko-KR" altLang="en-US" sz="2800" dirty="0"/>
              <a:t>인증서 수동 설치</a:t>
            </a:r>
            <a:endParaRPr kumimoji="0" lang="en-US" altLang="ko-KR" sz="2800" dirty="0"/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AA92BF4E-C16F-45AC-8E40-8F9B803D62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5556" y="1124743"/>
            <a:ext cx="82809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000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857250" indent="-4000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LG스마트체2.0 Regular" panose="020B0600000101010101" pitchFamily="50" charset="-127"/>
                <a:ea typeface="LG스마트체2.0 Regular" panose="020B0600000101010101" pitchFamily="50" charset="-127"/>
                <a:cs typeface="Arial" pitchFamily="34" charset="0"/>
              </a:rPr>
              <a:t>Firefox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315CEC-F5FE-4F12-8C93-7AFC1F1853A7}"/>
              </a:ext>
            </a:extLst>
          </p:cNvPr>
          <p:cNvSpPr txBox="1"/>
          <p:nvPr/>
        </p:nvSpPr>
        <p:spPr>
          <a:xfrm>
            <a:off x="422015" y="5583277"/>
            <a:ext cx="3770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1. Firefox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브라우저를 실행하여 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설정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버튼을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FF23DE-166E-412F-9F2D-7B613259C332}"/>
              </a:ext>
            </a:extLst>
          </p:cNvPr>
          <p:cNvSpPr txBox="1"/>
          <p:nvPr/>
        </p:nvSpPr>
        <p:spPr>
          <a:xfrm>
            <a:off x="5580112" y="5277969"/>
            <a:ext cx="291632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2.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자물쇠 버튼을 클릭</a:t>
            </a:r>
            <a:endParaRPr lang="en-US" altLang="ko-KR" sz="1200" dirty="0">
              <a:latin typeface="+mn-lt"/>
              <a:ea typeface="LG스마트체2.0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3. “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인증서 보기</a:t>
            </a:r>
            <a:r>
              <a:rPr lang="en-US" altLang="ko-KR" sz="1200" dirty="0">
                <a:latin typeface="+mn-lt"/>
                <a:ea typeface="LG스마트체2.0 Regular" panose="020B0600000101010101" pitchFamily="50" charset="-127"/>
              </a:rPr>
              <a:t>” </a:t>
            </a:r>
            <a:r>
              <a:rPr lang="ko-KR" altLang="en-US" sz="1200" dirty="0">
                <a:latin typeface="+mn-lt"/>
                <a:ea typeface="LG스마트체2.0 Regular" panose="020B0600000101010101" pitchFamily="50" charset="-127"/>
              </a:rPr>
              <a:t>버튼을 클릭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92F81D-0C14-460F-9473-2810904708B9}"/>
              </a:ext>
            </a:extLst>
          </p:cNvPr>
          <p:cNvGrpSpPr/>
          <p:nvPr/>
        </p:nvGrpSpPr>
        <p:grpSpPr>
          <a:xfrm>
            <a:off x="359532" y="2057642"/>
            <a:ext cx="3832984" cy="3204938"/>
            <a:chOff x="359532" y="2057642"/>
            <a:chExt cx="3832984" cy="32049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32C969F-6762-4A38-B933-4DD9779DF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532" y="2057642"/>
              <a:ext cx="3832984" cy="32049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984AAA-1E79-451C-9ADC-CD2C85FA375E}"/>
                </a:ext>
              </a:extLst>
            </p:cNvPr>
            <p:cNvSpPr/>
            <p:nvPr/>
          </p:nvSpPr>
          <p:spPr>
            <a:xfrm>
              <a:off x="2555776" y="4200171"/>
              <a:ext cx="1512168" cy="14401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LG스마트체2.0 Regular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FBD39AF-7F65-4681-B8B7-7F2568915732}"/>
                </a:ext>
              </a:extLst>
            </p:cNvPr>
            <p:cNvSpPr/>
            <p:nvPr/>
          </p:nvSpPr>
          <p:spPr>
            <a:xfrm>
              <a:off x="2555776" y="3945555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A602D3-84AA-40C9-801C-170857F3D634}"/>
              </a:ext>
            </a:extLst>
          </p:cNvPr>
          <p:cNvGrpSpPr/>
          <p:nvPr/>
        </p:nvGrpSpPr>
        <p:grpSpPr>
          <a:xfrm>
            <a:off x="4391980" y="2288753"/>
            <a:ext cx="4543902" cy="2742716"/>
            <a:chOff x="4391980" y="2288753"/>
            <a:chExt cx="4543902" cy="27427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F3CF77A-D9B2-4B5D-B8FA-695B0DE6D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1980" y="2288753"/>
              <a:ext cx="4543902" cy="27427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A6E4972-3B3E-4B61-BD3B-2FE17BB3E27F}"/>
                </a:ext>
              </a:extLst>
            </p:cNvPr>
            <p:cNvSpPr/>
            <p:nvPr/>
          </p:nvSpPr>
          <p:spPr>
            <a:xfrm>
              <a:off x="4562475" y="4272178"/>
              <a:ext cx="369565" cy="27294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LG스마트체2.0 Regular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2726769-AD33-4276-B019-4BCF48198CD7}"/>
                </a:ext>
              </a:extLst>
            </p:cNvPr>
            <p:cNvSpPr/>
            <p:nvPr/>
          </p:nvSpPr>
          <p:spPr>
            <a:xfrm>
              <a:off x="4442806" y="4022570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C191804-E9A6-4BFC-9831-124E21D909F3}"/>
                </a:ext>
              </a:extLst>
            </p:cNvPr>
            <p:cNvSpPr/>
            <p:nvPr/>
          </p:nvSpPr>
          <p:spPr>
            <a:xfrm>
              <a:off x="7712815" y="4255243"/>
              <a:ext cx="1080120" cy="27294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LG스마트체2.0 Regular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3967D07-6619-48C6-ACDB-E2845B206505}"/>
                </a:ext>
              </a:extLst>
            </p:cNvPr>
            <p:cNvSpPr/>
            <p:nvPr/>
          </p:nvSpPr>
          <p:spPr>
            <a:xfrm>
              <a:off x="7618547" y="3964846"/>
              <a:ext cx="188536" cy="18853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ea typeface="LG스마트체2.0 Regular" panose="020B0600000101010101" pitchFamily="50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ea typeface="LG스마트체2.0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259230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26893BC0A600A42886DEEC4C8F9BD11" ma:contentTypeVersion="2" ma:contentTypeDescription="새 문서를 만듭니다." ma:contentTypeScope="" ma:versionID="5f1feab2700a89471593b81d800442fb">
  <xsd:schema xmlns:xsd="http://www.w3.org/2001/XMLSchema" xmlns:xs="http://www.w3.org/2001/XMLSchema" xmlns:p="http://schemas.microsoft.com/office/2006/metadata/properties" xmlns:ns2="5456ff03-f18c-4567-8123-c984104e7157" targetNamespace="http://schemas.microsoft.com/office/2006/metadata/properties" ma:root="true" ma:fieldsID="70b87400217d785ee4519a490aaecb68" ns2:_="">
    <xsd:import namespace="5456ff03-f18c-4567-8123-c984104e71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6ff03-f18c-4567-8123-c984104e7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23BD6A-15FF-4349-8F0E-94129B6BC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56ff03-f18c-4567-8123-c984104e71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71FE4F-65B8-4EA5-8C9E-7F31CCBB0A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1C9D0B-956B-4833-8128-2F0658D5A0B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28639</TotalTime>
  <Words>1176</Words>
  <Application>Microsoft Office PowerPoint</Application>
  <PresentationFormat>화면 슬라이드 쇼(4:3)</PresentationFormat>
  <Paragraphs>296</Paragraphs>
  <Slides>43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LG스마트체2.0 Regular</vt:lpstr>
      <vt:lpstr>굴림</vt:lpstr>
      <vt:lpstr>맑은 고딕</vt:lpstr>
      <vt:lpstr>Arial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C204U</dc:creator>
  <cp:lastModifiedBy>박한솔</cp:lastModifiedBy>
  <cp:revision>1301</cp:revision>
  <cp:lastPrinted>2012-03-12T08:58:49Z</cp:lastPrinted>
  <dcterms:created xsi:type="dcterms:W3CDTF">2009-12-23T00:48:59Z</dcterms:created>
  <dcterms:modified xsi:type="dcterms:W3CDTF">2022-03-25T01:57:56Z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0x010100C26893BC0A600A42886DEEC4C8F9BD11</vt:lpwstr>
  </property>
</Properties>
</file>